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1C1C1C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 snapToObjects="1">
      <p:cViewPr varScale="1">
        <p:scale>
          <a:sx n="94" d="100"/>
          <a:sy n="94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E90B649-DEA8-1643-85D5-7DC4BAC5964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424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53FC8E8-200A-3E4E-B4DF-9C64BB0D412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948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Katy Esteban Glez\Mis documentos\Trabajo\SemSorGrid4Env\IMGs\Pie-sensor.v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3"/>
            <a:ext cx="9144000" cy="6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Documents and Settings\Katy Esteban Glez\Mis documentos\Trabajo\SemSorGrid4Env\IMGs\Cabecera.v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6934200" cy="2438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s-ES" noProof="0" smtClean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6934200" cy="2057400"/>
          </a:xfrm>
        </p:spPr>
        <p:txBody>
          <a:bodyPr/>
          <a:lstStyle>
            <a:lvl1pPr marL="0" indent="0" algn="ctr">
              <a:defRPr sz="1200"/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s-ES" noProof="0" smtClean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5943600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92929"/>
                </a:solidFill>
                <a:latin typeface="+mn-lt"/>
              </a:defRPr>
            </a:lvl1pPr>
          </a:lstStyle>
          <a:p>
            <a:r>
              <a:rPr lang="es-ES"/>
              <a:t>Date: </a:t>
            </a:r>
            <a:fld id="{008DE191-5504-9D47-BF52-3C86BD2C0518}" type="datetime1">
              <a:rPr lang="es-ES"/>
              <a:pPr/>
              <a:t>29/05/2011</a:t>
            </a:fld>
            <a:endParaRPr lang="es-ES"/>
          </a:p>
        </p:txBody>
      </p:sp>
      <p:pic>
        <p:nvPicPr>
          <p:cNvPr id="33799" name="Picture 7" descr="C:\Documents and Settings\Katy Esteban Glez\Mis documentos\Trabajo\SemSorGrid4Env\IMGs\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120775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6200" y="5943600"/>
            <a:ext cx="716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900">
                <a:solidFill>
                  <a:srgbClr val="292929"/>
                </a:solidFill>
                <a:latin typeface="Arial" charset="0"/>
              </a:rPr>
              <a:t>Speaker: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SemSorGrid4Env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EB6FF9-260C-1544-8752-F5A3F3EEB50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53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18669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28600"/>
            <a:ext cx="54483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SemSorGrid4Env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169FEF-8EE3-C143-BB1F-C915A38668A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92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SemSorGrid4Env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5EE92E-4982-AC41-A0E4-14C3768CDF2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5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SemSorGrid4Env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E344DE-99FD-3E43-BDD1-A833B12111C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42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581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581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SemSorGrid4Env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88072-2468-D84E-814F-320EE8034A7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17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SemSorGrid4Env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D46DD2-BA58-E44E-B8F6-3D7D072A173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37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SemSorGrid4Env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325ED8-53D6-874D-B983-9984113D913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96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SemSorGrid4Env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16305-25B2-E745-A61A-D739EF40409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82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SemSorGrid4Env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2BAC12-4843-5444-B54E-9B1BD9464C2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2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SemSorGrid4Env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21232-02C8-4549-9626-9C763126ECB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2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Katy Esteban Glez\Mis documentos\Trabajo\SemSorGrid4Env\IMGs\Pie-sensor.v2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3"/>
            <a:ext cx="9144000" cy="6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Documents and Settings\Katy Esteban Glez\Mis documentos\Trabajo\SemSorGrid4Env\IMGs\Cabecera.v3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Documents and Settings\Katy Esteban Glez\Mis documentos\Trabajo\SemSorGrid4Env\IMGs\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120775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838200" y="228600"/>
            <a:ext cx="75438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blurRad="63500" dist="107763" dir="13500000" algn="ctr" rotWithShape="0">
              <a:schemeClr val="folHlink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GB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5943600"/>
            <a:ext cx="7239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292929"/>
                </a:solidFill>
                <a:latin typeface="+mn-lt"/>
              </a:defRPr>
            </a:lvl1pPr>
          </a:lstStyle>
          <a:p>
            <a:r>
              <a:rPr lang="es-ES"/>
              <a:t>SemSorGrid4Env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59436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92929"/>
                </a:solidFill>
                <a:latin typeface="+mn-lt"/>
              </a:defRPr>
            </a:lvl1pPr>
          </a:lstStyle>
          <a:p>
            <a:fld id="{BD577D10-5AED-3942-83E1-F22A1059336D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315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Example of text</a:t>
            </a:r>
          </a:p>
          <a:p>
            <a:pPr lvl="0"/>
            <a:r>
              <a:rPr lang="es-ES"/>
              <a:t>Example of a list level 1</a:t>
            </a:r>
          </a:p>
          <a:p>
            <a:pPr lvl="1"/>
            <a:r>
              <a:rPr lang="es-ES"/>
              <a:t>Example of a list level 2</a:t>
            </a:r>
          </a:p>
          <a:p>
            <a:pPr lvl="2"/>
            <a:r>
              <a:rPr lang="es-ES"/>
              <a:t>Example of a list level 3</a:t>
            </a:r>
          </a:p>
          <a:p>
            <a:pPr lvl="3"/>
            <a:r>
              <a:rPr lang="es-ES"/>
              <a:t>Example of a list level 4</a:t>
            </a:r>
          </a:p>
          <a:p>
            <a:pPr lvl="4"/>
            <a:r>
              <a:rPr lang="es-ES"/>
              <a:t>Example of a list level 5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S"/>
              <a:t>Date: </a:t>
            </a:r>
            <a:fld id="{593C95F5-FCA1-D54C-9A0E-389ADF2D814F}" type="datetime1">
              <a:rPr lang="es-ES"/>
              <a:pPr/>
              <a:t>29/05/2011</a:t>
            </a:fld>
            <a:endParaRPr lang="es-E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Software </a:t>
            </a:r>
            <a:r>
              <a:rPr lang="es-ES" dirty="0" err="1" smtClean="0"/>
              <a:t>Installation</a:t>
            </a:r>
            <a:endParaRPr lang="es-E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Import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endParaRPr lang="es-E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s-ES" dirty="0" err="1" smtClean="0"/>
              <a:t>Startup</a:t>
            </a:r>
            <a:r>
              <a:rPr lang="es-ES" dirty="0" smtClean="0"/>
              <a:t> Virtual Box</a:t>
            </a:r>
          </a:p>
          <a:p>
            <a:pPr marL="457200" indent="-457200">
              <a:buFont typeface="Arial"/>
              <a:buChar char="•"/>
            </a:pPr>
            <a:r>
              <a:rPr lang="es-ES" dirty="0" smtClean="0"/>
              <a:t>File -&gt; </a:t>
            </a:r>
            <a:r>
              <a:rPr lang="es-ES" dirty="0" err="1" smtClean="0"/>
              <a:t>Import</a:t>
            </a:r>
            <a:r>
              <a:rPr lang="es-ES" dirty="0" smtClean="0"/>
              <a:t> </a:t>
            </a:r>
            <a:r>
              <a:rPr lang="es-ES" dirty="0" err="1" smtClean="0"/>
              <a:t>Appliance</a:t>
            </a:r>
            <a:endParaRPr lang="es-ES" dirty="0" smtClean="0"/>
          </a:p>
          <a:p>
            <a:pPr marL="457200" indent="-457200">
              <a:buFont typeface="Arial"/>
              <a:buChar char="•"/>
            </a:pPr>
            <a:r>
              <a:rPr lang="es-ES" dirty="0" err="1" smtClean="0"/>
              <a:t>Choose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: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>
                <a:latin typeface="Monaco"/>
                <a:cs typeface="Monaco"/>
              </a:rPr>
              <a:t>ssg4env.ova</a:t>
            </a:r>
            <a:br>
              <a:rPr lang="es-ES" dirty="0" smtClean="0">
                <a:latin typeface="Monaco"/>
                <a:cs typeface="Monaco"/>
              </a:rPr>
            </a:br>
            <a:endParaRPr lang="es-ES" dirty="0" smtClean="0">
              <a:latin typeface="Monaco"/>
              <a:cs typeface="Monaco"/>
            </a:endParaRPr>
          </a:p>
          <a:p>
            <a:pPr marL="457200" indent="-457200">
              <a:buFont typeface="Arial"/>
              <a:buChar char="•"/>
            </a:pPr>
            <a:r>
              <a:rPr lang="es-ES" dirty="0" err="1" smtClean="0">
                <a:cs typeface="Monaco"/>
              </a:rPr>
              <a:t>Uncheck</a:t>
            </a:r>
            <a:r>
              <a:rPr lang="es-ES" dirty="0" smtClean="0">
                <a:cs typeface="Monaco"/>
              </a:rPr>
              <a:t> USB </a:t>
            </a:r>
            <a:r>
              <a:rPr lang="es-ES" dirty="0" err="1" smtClean="0">
                <a:cs typeface="Monaco"/>
              </a:rPr>
              <a:t>Controller</a:t>
            </a:r>
            <a:endParaRPr lang="es-ES" dirty="0">
              <a:cs typeface="Monaco"/>
            </a:endParaRPr>
          </a:p>
          <a:p>
            <a:pPr marL="457200" indent="-457200">
              <a:buFont typeface="Arial"/>
              <a:buChar char="•"/>
            </a:pPr>
            <a:r>
              <a:rPr lang="es-ES" dirty="0" err="1" smtClean="0">
                <a:cs typeface="Monaco"/>
              </a:rPr>
              <a:t>Select</a:t>
            </a:r>
            <a:r>
              <a:rPr lang="es-ES" dirty="0" smtClean="0">
                <a:cs typeface="Monaco"/>
              </a:rPr>
              <a:t> Done</a:t>
            </a:r>
          </a:p>
          <a:p>
            <a:pPr marL="857250" lvl="1" indent="-457200">
              <a:buFont typeface="Arial"/>
              <a:buChar char="•"/>
            </a:pPr>
            <a:r>
              <a:rPr lang="es-ES" dirty="0" err="1" smtClean="0">
                <a:cs typeface="Monaco"/>
              </a:rPr>
              <a:t>Image</a:t>
            </a:r>
            <a:r>
              <a:rPr lang="es-ES" dirty="0" smtClean="0">
                <a:cs typeface="Monaco"/>
              </a:rPr>
              <a:t> </a:t>
            </a:r>
            <a:r>
              <a:rPr lang="es-ES" dirty="0" err="1" smtClean="0">
                <a:cs typeface="Monaco"/>
              </a:rPr>
              <a:t>will</a:t>
            </a:r>
            <a:r>
              <a:rPr lang="es-ES" dirty="0" smtClean="0">
                <a:cs typeface="Monaco"/>
              </a:rPr>
              <a:t> </a:t>
            </a:r>
            <a:r>
              <a:rPr lang="es-ES" dirty="0" err="1" smtClean="0">
                <a:cs typeface="Monaco"/>
              </a:rPr>
              <a:t>import</a:t>
            </a:r>
            <a:endParaRPr lang="es-ES" dirty="0" smtClean="0">
              <a:cs typeface="Monaco"/>
            </a:endParaRPr>
          </a:p>
          <a:p>
            <a:pPr marL="857250" lvl="1" indent="-457200">
              <a:buFont typeface="Arial"/>
              <a:buChar char="•"/>
            </a:pPr>
            <a:r>
              <a:rPr lang="es-ES" dirty="0" smtClean="0">
                <a:cs typeface="Monaco"/>
              </a:rPr>
              <a:t>~10 minutes</a:t>
            </a:r>
            <a:endParaRPr lang="es-ES" dirty="0">
              <a:cs typeface="Monac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SemSorGrid4Env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514BD-8CD0-A54D-B091-953F562ED172}" type="slidenum">
              <a:rPr lang="es-ES"/>
              <a:pPr/>
              <a:t>2</a:t>
            </a:fld>
            <a:endParaRPr lang="es-ES"/>
          </a:p>
        </p:txBody>
      </p:sp>
      <p:pic>
        <p:nvPicPr>
          <p:cNvPr id="6" name="Picture 5" descr="Screen shot 2011-05-29 at 12.5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0" y="3757987"/>
            <a:ext cx="4455752" cy="3335176"/>
          </a:xfrm>
          <a:prstGeom prst="rect">
            <a:avLst/>
          </a:prstGeom>
        </p:spPr>
      </p:pic>
      <p:pic>
        <p:nvPicPr>
          <p:cNvPr id="3" name="Content Placeholder 2" descr="Screen shot 2011-05-29 at 12.44.40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09" b="-24409"/>
          <a:stretch>
            <a:fillRect/>
          </a:stretch>
        </p:blipFill>
        <p:spPr>
          <a:xfrm>
            <a:off x="4229680" y="136942"/>
            <a:ext cx="3801953" cy="4772664"/>
          </a:xfrm>
        </p:spPr>
      </p:pic>
      <p:cxnSp>
        <p:nvCxnSpPr>
          <p:cNvPr id="8" name="Straight Arrow Connector 7"/>
          <p:cNvCxnSpPr/>
          <p:nvPr/>
        </p:nvCxnSpPr>
        <p:spPr bwMode="auto">
          <a:xfrm>
            <a:off x="3418444" y="4323191"/>
            <a:ext cx="4026468" cy="13509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Virtual Machine</a:t>
            </a:r>
            <a:endParaRPr lang="en-GB" dirty="0"/>
          </a:p>
        </p:txBody>
      </p:sp>
      <p:pic>
        <p:nvPicPr>
          <p:cNvPr id="8" name="Content Placeholder 7" descr="Screen shot 2011-05-29 at 13.10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97" r="-17997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SemSorGrid4Env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288072-2468-D84E-814F-320EE8034A71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45292" y="2458815"/>
            <a:ext cx="1690615" cy="715089"/>
          </a:xfrm>
          <a:prstGeom prst="wedgeRoundRectCallout">
            <a:avLst>
              <a:gd name="adj1" fmla="val 78269"/>
              <a:gd name="adj2" fmla="val -1037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>Select image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Click on Start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990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Login</a:t>
            </a:r>
            <a:endParaRPr lang="en-GB" dirty="0"/>
          </a:p>
        </p:txBody>
      </p:sp>
      <p:pic>
        <p:nvPicPr>
          <p:cNvPr id="6" name="Content Placeholder 5" descr="Screen shot 2011-05-29 at 13.13.3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9" b="-97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SemSorGrid4Env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5EE92E-4982-AC41-A0E4-14C3768CDF2A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53315" y="3499083"/>
            <a:ext cx="1690615" cy="715089"/>
          </a:xfrm>
          <a:prstGeom prst="wedgeRoundRectCallout">
            <a:avLst>
              <a:gd name="adj1" fmla="val 180568"/>
              <a:gd name="adj2" fmla="val -338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>Select User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smtClean="0"/>
              <a:t>Password: user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8702121"/>
      </p:ext>
    </p:extLst>
  </p:cSld>
  <p:clrMapOvr>
    <a:masterClrMapping/>
  </p:clrMapOvr>
</p:sld>
</file>

<file path=ppt/theme/theme1.xml><?xml version="1.0" encoding="utf-8"?>
<a:theme xmlns:a="http://schemas.openxmlformats.org/drawingml/2006/main" name="ssg4e.v4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ssg4e.v4.pot</Template>
  <TotalTime>98</TotalTime>
  <Words>38</Words>
  <Application>Microsoft Macintosh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Times New Roman</vt:lpstr>
      <vt:lpstr>Arial</vt:lpstr>
      <vt:lpstr>ssg4e.v4</vt:lpstr>
      <vt:lpstr>Software Installation</vt:lpstr>
      <vt:lpstr>Import Image</vt:lpstr>
      <vt:lpstr>Start Virtual Machine</vt:lpstr>
      <vt:lpstr>Login</vt:lpstr>
    </vt:vector>
  </TitlesOfParts>
  <Company>Portátil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Katy Esteban González</dc:creator>
  <cp:lastModifiedBy>Alasdair Gray</cp:lastModifiedBy>
  <cp:revision>12</cp:revision>
  <dcterms:created xsi:type="dcterms:W3CDTF">2008-11-07T12:10:37Z</dcterms:created>
  <dcterms:modified xsi:type="dcterms:W3CDTF">2011-05-29T10:15:05Z</dcterms:modified>
</cp:coreProperties>
</file>