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81" r:id="rId13"/>
    <p:sldId id="267" r:id="rId14"/>
    <p:sldId id="268" r:id="rId15"/>
    <p:sldId id="28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</p:sldIdLst>
  <p:sldSz cx="11430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itris Mavroudis" initials="D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10" y="-96"/>
      </p:cViewPr>
      <p:guideLst>
        <p:guide orient="horz" pos="2304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04T04:57:39.125" idx="1">
    <p:pos x="5052" y="667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92CC1-C38B-4B61-9119-1854A81C90D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3DA8D1F-5E28-4A13-A2C2-EB012EEE5D79}">
      <dgm:prSet phldrT="[Κείμενο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1.</a:t>
          </a:r>
          <a:r>
            <a:rPr lang="el-GR" sz="2000" b="1" dirty="0" smtClean="0">
              <a:solidFill>
                <a:schemeClr val="bg1"/>
              </a:solidFill>
            </a:rPr>
            <a:t>Αίτηση </a:t>
          </a:r>
          <a:r>
            <a:rPr lang="el-GR" sz="2000" b="1" dirty="0" err="1" smtClean="0">
              <a:solidFill>
                <a:schemeClr val="bg1"/>
              </a:solidFill>
            </a:rPr>
            <a:t>Global</a:t>
          </a:r>
          <a:r>
            <a:rPr lang="el-GR" sz="2000" b="1" dirty="0" smtClean="0">
              <a:solidFill>
                <a:schemeClr val="bg1"/>
              </a:solidFill>
            </a:rPr>
            <a:t> </a:t>
          </a:r>
          <a:r>
            <a:rPr lang="el-GR" sz="2000" b="1" dirty="0" err="1" smtClean="0">
              <a:solidFill>
                <a:schemeClr val="bg1"/>
              </a:solidFill>
            </a:rPr>
            <a:t>Talent</a:t>
          </a:r>
          <a:endParaRPr lang="el-GR" sz="2000" b="1" u="none" dirty="0">
            <a:solidFill>
              <a:schemeClr val="bg1"/>
            </a:solidFill>
          </a:endParaRPr>
        </a:p>
      </dgm:t>
    </dgm:pt>
    <dgm:pt modelId="{A57299E7-065D-40A8-B21B-29D8208C4BAC}" type="parTrans" cxnId="{CB216224-D1F1-4E83-A605-77E8D852CA18}">
      <dgm:prSet/>
      <dgm:spPr/>
      <dgm:t>
        <a:bodyPr/>
        <a:lstStyle/>
        <a:p>
          <a:endParaRPr lang="el-GR" sz="1400"/>
        </a:p>
      </dgm:t>
    </dgm:pt>
    <dgm:pt modelId="{A190D6DA-626C-4027-898B-F4FE53D00560}" type="sibTrans" cxnId="{CB216224-D1F1-4E83-A605-77E8D852CA18}">
      <dgm:prSet/>
      <dgm:spPr/>
      <dgm:t>
        <a:bodyPr/>
        <a:lstStyle/>
        <a:p>
          <a:endParaRPr lang="el-GR" sz="1400"/>
        </a:p>
      </dgm:t>
    </dgm:pt>
    <dgm:pt modelId="{DD755A19-DA70-4E67-907C-B8A12C2FFDBE}">
      <dgm:prSet custT="1"/>
      <dgm:spPr/>
      <dgm:t>
        <a:bodyPr/>
        <a:lstStyle/>
        <a:p>
          <a:r>
            <a:rPr lang="el-GR" sz="1800" dirty="0" smtClean="0"/>
            <a:t>Είναι η επίσημη αίτηση που κάνεις στο σύστημα της AIESEC για το </a:t>
          </a:r>
          <a:r>
            <a:rPr lang="el-GR" sz="1800" dirty="0" err="1" smtClean="0"/>
            <a:t>Global</a:t>
          </a:r>
          <a:r>
            <a:rPr lang="el-GR" sz="1800" dirty="0" smtClean="0"/>
            <a:t> </a:t>
          </a:r>
          <a:r>
            <a:rPr lang="el-GR" sz="1800" dirty="0" err="1" smtClean="0"/>
            <a:t>Talent</a:t>
          </a:r>
          <a:r>
            <a:rPr lang="el-GR" sz="1800" dirty="0" smtClean="0"/>
            <a:t>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l-GR" sz="1800" dirty="0" smtClean="0"/>
            <a:t>Ηλεκτρονική αίτηση:  </a:t>
          </a:r>
          <a:r>
            <a:rPr lang="el-GR" sz="1800" dirty="0" smtClean="0">
              <a:hlinkClick xmlns:r="http://schemas.openxmlformats.org/officeDocument/2006/relationships" r:id=""/>
            </a:rPr>
            <a:t>http://aiesec.gr/global-talent/aitisi/</a:t>
          </a:r>
          <a:endParaRPr lang="el-GR" sz="1800" dirty="0" smtClean="0"/>
        </a:p>
      </dgm:t>
    </dgm:pt>
    <dgm:pt modelId="{6F44D703-3804-4AFC-A98D-5E6D0964E940}" type="parTrans" cxnId="{748AF3C3-70D6-492A-8A37-C4D1D004F1A9}">
      <dgm:prSet/>
      <dgm:spPr/>
      <dgm:t>
        <a:bodyPr/>
        <a:lstStyle/>
        <a:p>
          <a:endParaRPr lang="el-GR"/>
        </a:p>
      </dgm:t>
    </dgm:pt>
    <dgm:pt modelId="{C75C1DDB-F90F-43DE-B982-416D949C3C56}" type="sibTrans" cxnId="{748AF3C3-70D6-492A-8A37-C4D1D004F1A9}">
      <dgm:prSet/>
      <dgm:spPr/>
      <dgm:t>
        <a:bodyPr/>
        <a:lstStyle/>
        <a:p>
          <a:endParaRPr lang="el-GR"/>
        </a:p>
      </dgm:t>
    </dgm:pt>
    <dgm:pt modelId="{69CA1238-F318-4FF7-B921-22C4D02B9DE4}">
      <dgm:prSet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2.</a:t>
          </a:r>
          <a:r>
            <a:rPr lang="el-GR" sz="2000" b="1" dirty="0" smtClean="0">
              <a:solidFill>
                <a:schemeClr val="bg1"/>
              </a:solidFill>
            </a:rPr>
            <a:t>Συγκέντρωση εγγράφων</a:t>
          </a:r>
        </a:p>
      </dgm:t>
    </dgm:pt>
    <dgm:pt modelId="{877C9FAC-5FF4-4F65-BF56-92EC27CCF7B2}" type="parTrans" cxnId="{8B0A6A77-2279-43FA-B075-00FC77F7DCA9}">
      <dgm:prSet/>
      <dgm:spPr/>
      <dgm:t>
        <a:bodyPr/>
        <a:lstStyle/>
        <a:p>
          <a:endParaRPr lang="el-GR"/>
        </a:p>
      </dgm:t>
    </dgm:pt>
    <dgm:pt modelId="{7934404A-E7B2-4D77-AFAD-E87FD50D950B}" type="sibTrans" cxnId="{8B0A6A77-2279-43FA-B075-00FC77F7DCA9}">
      <dgm:prSet/>
      <dgm:spPr/>
      <dgm:t>
        <a:bodyPr/>
        <a:lstStyle/>
        <a:p>
          <a:endParaRPr lang="el-GR"/>
        </a:p>
      </dgm:t>
    </dgm:pt>
    <dgm:pt modelId="{70884DF2-85AE-424A-AA45-ED28B85F37D8}">
      <dgm:prSet custT="1"/>
      <dgm:spPr/>
      <dgm:t>
        <a:bodyPr/>
        <a:lstStyle/>
        <a:p>
          <a:r>
            <a:rPr lang="el-GR" sz="1800" dirty="0" smtClean="0"/>
            <a:t>CV &amp; </a:t>
          </a:r>
          <a:r>
            <a:rPr lang="el-GR" sz="1800" dirty="0" err="1" smtClean="0"/>
            <a:t>motivation</a:t>
          </a:r>
          <a:r>
            <a:rPr lang="el-GR" sz="1800" dirty="0" smtClean="0"/>
            <a:t> </a:t>
          </a:r>
          <a:r>
            <a:rPr lang="el-GR" sz="1800" dirty="0" err="1" smtClean="0"/>
            <a:t>letter</a:t>
          </a:r>
          <a:r>
            <a:rPr lang="el-GR" sz="1800" dirty="0" smtClean="0"/>
            <a:t>(στα αγγλικά)</a:t>
          </a:r>
        </a:p>
      </dgm:t>
    </dgm:pt>
    <dgm:pt modelId="{5AA86472-F98D-4B0E-8606-2C6CF8CC6A69}" type="parTrans" cxnId="{5A50AC25-0AF1-47D5-93D4-FC391BE5F76E}">
      <dgm:prSet/>
      <dgm:spPr/>
      <dgm:t>
        <a:bodyPr/>
        <a:lstStyle/>
        <a:p>
          <a:endParaRPr lang="el-GR"/>
        </a:p>
      </dgm:t>
    </dgm:pt>
    <dgm:pt modelId="{22240395-2C3C-4C5D-AF22-C3C11A691E8E}" type="sibTrans" cxnId="{5A50AC25-0AF1-47D5-93D4-FC391BE5F76E}">
      <dgm:prSet/>
      <dgm:spPr/>
      <dgm:t>
        <a:bodyPr/>
        <a:lstStyle/>
        <a:p>
          <a:endParaRPr lang="el-GR"/>
        </a:p>
      </dgm:t>
    </dgm:pt>
    <dgm:pt modelId="{5FEC1DFB-63D8-4572-BFCA-B05983F25B68}">
      <dgm:prSet custT="1"/>
      <dgm:spPr/>
      <dgm:t>
        <a:bodyPr/>
        <a:lstStyle/>
        <a:p>
          <a:r>
            <a:rPr lang="el-GR" sz="1800" dirty="0" err="1" smtClean="0"/>
            <a:t>background</a:t>
          </a:r>
          <a:r>
            <a:rPr lang="el-GR" sz="1800" dirty="0" smtClean="0"/>
            <a:t>(στα στέλνω εγώ)</a:t>
          </a:r>
          <a:endParaRPr lang="el-GR" sz="1800" dirty="0"/>
        </a:p>
      </dgm:t>
    </dgm:pt>
    <dgm:pt modelId="{2E10854A-C838-4B3A-99AA-055CFA853539}" type="parTrans" cxnId="{F6A52857-8122-4DA9-929F-FE5411F0E7CA}">
      <dgm:prSet/>
      <dgm:spPr/>
      <dgm:t>
        <a:bodyPr/>
        <a:lstStyle/>
        <a:p>
          <a:endParaRPr lang="el-GR"/>
        </a:p>
      </dgm:t>
    </dgm:pt>
    <dgm:pt modelId="{1E6A75E6-A8CF-40D0-9ABC-0FEAA454C1BC}" type="sibTrans" cxnId="{F6A52857-8122-4DA9-929F-FE5411F0E7CA}">
      <dgm:prSet/>
      <dgm:spPr/>
      <dgm:t>
        <a:bodyPr/>
        <a:lstStyle/>
        <a:p>
          <a:endParaRPr lang="el-GR"/>
        </a:p>
      </dgm:t>
    </dgm:pt>
    <dgm:pt modelId="{8E8BF99F-904D-4D33-8601-17893655910D}" type="pres">
      <dgm:prSet presAssocID="{5B492CC1-C38B-4B61-9119-1854A81C90D0}" presName="Name0" presStyleCnt="0">
        <dgm:presLayoutVars>
          <dgm:dir/>
          <dgm:animLvl val="lvl"/>
          <dgm:resizeHandles val="exact"/>
        </dgm:presLayoutVars>
      </dgm:prSet>
      <dgm:spPr/>
    </dgm:pt>
    <dgm:pt modelId="{0D7E21F2-866A-452B-90E7-9B2FCD1788D4}" type="pres">
      <dgm:prSet presAssocID="{5B492CC1-C38B-4B61-9119-1854A81C90D0}" presName="dummy" presStyleCnt="0"/>
      <dgm:spPr/>
    </dgm:pt>
    <dgm:pt modelId="{33C88512-539B-4DE1-B377-90858B999DA7}" type="pres">
      <dgm:prSet presAssocID="{5B492CC1-C38B-4B61-9119-1854A81C90D0}" presName="linH" presStyleCnt="0"/>
      <dgm:spPr/>
    </dgm:pt>
    <dgm:pt modelId="{84552632-3F2E-4C1B-9016-DE14752FBDF2}" type="pres">
      <dgm:prSet presAssocID="{5B492CC1-C38B-4B61-9119-1854A81C90D0}" presName="padding1" presStyleCnt="0"/>
      <dgm:spPr/>
    </dgm:pt>
    <dgm:pt modelId="{AF0EDCC6-2445-41E0-9B67-06F532BAAE1E}" type="pres">
      <dgm:prSet presAssocID="{13DA8D1F-5E28-4A13-A2C2-EB012EEE5D79}" presName="linV" presStyleCnt="0"/>
      <dgm:spPr/>
    </dgm:pt>
    <dgm:pt modelId="{2AF3DB24-33AC-4C43-A45B-A20604143530}" type="pres">
      <dgm:prSet presAssocID="{13DA8D1F-5E28-4A13-A2C2-EB012EEE5D79}" presName="spVertical1" presStyleCnt="0"/>
      <dgm:spPr/>
    </dgm:pt>
    <dgm:pt modelId="{650F8712-E53D-49B4-89FD-9FEE09114747}" type="pres">
      <dgm:prSet presAssocID="{13DA8D1F-5E28-4A13-A2C2-EB012EEE5D79}" presName="parTx" presStyleLbl="revTx" presStyleIdx="0" presStyleCnt="4" custLinFactNeighborY="-57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58919F-8392-4D76-A486-1868C0B7146E}" type="pres">
      <dgm:prSet presAssocID="{13DA8D1F-5E28-4A13-A2C2-EB012EEE5D79}" presName="spVertical2" presStyleCnt="0"/>
      <dgm:spPr/>
    </dgm:pt>
    <dgm:pt modelId="{B999008E-C332-461C-A442-41B0CD01790D}" type="pres">
      <dgm:prSet presAssocID="{13DA8D1F-5E28-4A13-A2C2-EB012EEE5D79}" presName="spVertical3" presStyleCnt="0"/>
      <dgm:spPr/>
    </dgm:pt>
    <dgm:pt modelId="{BFE508CB-C7BE-4564-B325-B522B9815D89}" type="pres">
      <dgm:prSet presAssocID="{13DA8D1F-5E28-4A13-A2C2-EB012EEE5D79}" presName="desTx" presStyleLbl="revTx" presStyleIdx="1" presStyleCnt="4" custScaleX="102334" custLinFactY="-30614" custLinFactNeighborX="-3219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3B61F4-71D6-476F-9451-0EA290E96A05}" type="pres">
      <dgm:prSet presAssocID="{A190D6DA-626C-4027-898B-F4FE53D00560}" presName="space" presStyleCnt="0"/>
      <dgm:spPr/>
    </dgm:pt>
    <dgm:pt modelId="{3D9ABDC5-31C7-4D08-83D3-036002625358}" type="pres">
      <dgm:prSet presAssocID="{69CA1238-F318-4FF7-B921-22C4D02B9DE4}" presName="linV" presStyleCnt="0"/>
      <dgm:spPr/>
    </dgm:pt>
    <dgm:pt modelId="{C34B7C1C-1F0C-48F9-968D-9A05A9450B26}" type="pres">
      <dgm:prSet presAssocID="{69CA1238-F318-4FF7-B921-22C4D02B9DE4}" presName="spVertical1" presStyleCnt="0"/>
      <dgm:spPr/>
    </dgm:pt>
    <dgm:pt modelId="{98C72A4E-5E9E-4EDB-A07B-FE989A144125}" type="pres">
      <dgm:prSet presAssocID="{69CA1238-F318-4FF7-B921-22C4D02B9DE4}" presName="parTx" presStyleLbl="revTx" presStyleIdx="2" presStyleCnt="4" custLinFactNeighborX="-12041" custLinFactNeighborY="-57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6C6A76-2326-4233-A2FB-BEB6BEA063C3}" type="pres">
      <dgm:prSet presAssocID="{69CA1238-F318-4FF7-B921-22C4D02B9DE4}" presName="spVertical2" presStyleCnt="0"/>
      <dgm:spPr/>
    </dgm:pt>
    <dgm:pt modelId="{587A9895-51A5-4956-91D3-6A627520303D}" type="pres">
      <dgm:prSet presAssocID="{69CA1238-F318-4FF7-B921-22C4D02B9DE4}" presName="spVertical3" presStyleCnt="0"/>
      <dgm:spPr/>
    </dgm:pt>
    <dgm:pt modelId="{CDA98519-F7BC-4055-AB81-4E6A2FC65140}" type="pres">
      <dgm:prSet presAssocID="{69CA1238-F318-4FF7-B921-22C4D02B9DE4}" presName="desTx" presStyleLbl="revTx" presStyleIdx="3" presStyleCnt="4" custScaleX="97824" custLinFactY="-33529" custLinFactNeighborX="-13129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803A7A-0C5F-4D24-AE64-93DA22E1D713}" type="pres">
      <dgm:prSet presAssocID="{5B492CC1-C38B-4B61-9119-1854A81C90D0}" presName="padding2" presStyleCnt="0"/>
      <dgm:spPr/>
    </dgm:pt>
    <dgm:pt modelId="{5AA46AE2-B90C-4F3F-A3CA-45DDDAB61A6A}" type="pres">
      <dgm:prSet presAssocID="{5B492CC1-C38B-4B61-9119-1854A81C90D0}" presName="negArrow" presStyleCnt="0"/>
      <dgm:spPr/>
    </dgm:pt>
    <dgm:pt modelId="{7649F741-76DC-4393-A36E-482FEC37F670}" type="pres">
      <dgm:prSet presAssocID="{5B492CC1-C38B-4B61-9119-1854A81C90D0}" presName="backgroundArrow" presStyleLbl="node1" presStyleIdx="0" presStyleCnt="1" custScaleY="42702" custLinFactNeighborY="14325"/>
      <dgm:spPr>
        <a:solidFill>
          <a:schemeClr val="tx2"/>
        </a:solidFill>
      </dgm:spPr>
      <dgm:t>
        <a:bodyPr/>
        <a:lstStyle/>
        <a:p>
          <a:endParaRPr lang="el-GR"/>
        </a:p>
      </dgm:t>
    </dgm:pt>
  </dgm:ptLst>
  <dgm:cxnLst>
    <dgm:cxn modelId="{5A50AC25-0AF1-47D5-93D4-FC391BE5F76E}" srcId="{69CA1238-F318-4FF7-B921-22C4D02B9DE4}" destId="{70884DF2-85AE-424A-AA45-ED28B85F37D8}" srcOrd="0" destOrd="0" parTransId="{5AA86472-F98D-4B0E-8606-2C6CF8CC6A69}" sibTransId="{22240395-2C3C-4C5D-AF22-C3C11A691E8E}"/>
    <dgm:cxn modelId="{877C269A-199B-4730-B2CE-7E83F8F42E34}" type="presOf" srcId="{5B492CC1-C38B-4B61-9119-1854A81C90D0}" destId="{8E8BF99F-904D-4D33-8601-17893655910D}" srcOrd="0" destOrd="0" presId="urn:microsoft.com/office/officeart/2005/8/layout/hProcess3"/>
    <dgm:cxn modelId="{39ACBD63-7B28-4B79-A920-60F7B6B772F6}" type="presOf" srcId="{13DA8D1F-5E28-4A13-A2C2-EB012EEE5D79}" destId="{650F8712-E53D-49B4-89FD-9FEE09114747}" srcOrd="0" destOrd="0" presId="urn:microsoft.com/office/officeart/2005/8/layout/hProcess3"/>
    <dgm:cxn modelId="{F6A52857-8122-4DA9-929F-FE5411F0E7CA}" srcId="{69CA1238-F318-4FF7-B921-22C4D02B9DE4}" destId="{5FEC1DFB-63D8-4572-BFCA-B05983F25B68}" srcOrd="1" destOrd="0" parTransId="{2E10854A-C838-4B3A-99AA-055CFA853539}" sibTransId="{1E6A75E6-A8CF-40D0-9ABC-0FEAA454C1BC}"/>
    <dgm:cxn modelId="{D40B6DAC-C886-45A2-95D6-C1DEB9B250F5}" type="presOf" srcId="{DD755A19-DA70-4E67-907C-B8A12C2FFDBE}" destId="{BFE508CB-C7BE-4564-B325-B522B9815D89}" srcOrd="0" destOrd="0" presId="urn:microsoft.com/office/officeart/2005/8/layout/hProcess3"/>
    <dgm:cxn modelId="{0A1A13B5-A967-4119-BFE1-6DB23A2004EF}" type="presOf" srcId="{5FEC1DFB-63D8-4572-BFCA-B05983F25B68}" destId="{CDA98519-F7BC-4055-AB81-4E6A2FC65140}" srcOrd="0" destOrd="1" presId="urn:microsoft.com/office/officeart/2005/8/layout/hProcess3"/>
    <dgm:cxn modelId="{8B0A6A77-2279-43FA-B075-00FC77F7DCA9}" srcId="{5B492CC1-C38B-4B61-9119-1854A81C90D0}" destId="{69CA1238-F318-4FF7-B921-22C4D02B9DE4}" srcOrd="1" destOrd="0" parTransId="{877C9FAC-5FF4-4F65-BF56-92EC27CCF7B2}" sibTransId="{7934404A-E7B2-4D77-AFAD-E87FD50D950B}"/>
    <dgm:cxn modelId="{8EB36E6A-E2CC-4C04-862A-181999FC47E5}" type="presOf" srcId="{70884DF2-85AE-424A-AA45-ED28B85F37D8}" destId="{CDA98519-F7BC-4055-AB81-4E6A2FC65140}" srcOrd="0" destOrd="0" presId="urn:microsoft.com/office/officeart/2005/8/layout/hProcess3"/>
    <dgm:cxn modelId="{CB216224-D1F1-4E83-A605-77E8D852CA18}" srcId="{5B492CC1-C38B-4B61-9119-1854A81C90D0}" destId="{13DA8D1F-5E28-4A13-A2C2-EB012EEE5D79}" srcOrd="0" destOrd="0" parTransId="{A57299E7-065D-40A8-B21B-29D8208C4BAC}" sibTransId="{A190D6DA-626C-4027-898B-F4FE53D00560}"/>
    <dgm:cxn modelId="{41D33DE8-EAEE-455C-814B-AA704B1E342D}" type="presOf" srcId="{69CA1238-F318-4FF7-B921-22C4D02B9DE4}" destId="{98C72A4E-5E9E-4EDB-A07B-FE989A144125}" srcOrd="0" destOrd="0" presId="urn:microsoft.com/office/officeart/2005/8/layout/hProcess3"/>
    <dgm:cxn modelId="{748AF3C3-70D6-492A-8A37-C4D1D004F1A9}" srcId="{13DA8D1F-5E28-4A13-A2C2-EB012EEE5D79}" destId="{DD755A19-DA70-4E67-907C-B8A12C2FFDBE}" srcOrd="0" destOrd="0" parTransId="{6F44D703-3804-4AFC-A98D-5E6D0964E940}" sibTransId="{C75C1DDB-F90F-43DE-B982-416D949C3C56}"/>
    <dgm:cxn modelId="{EB91B54E-5A1F-4D31-ADFB-254AD460432D}" type="presParOf" srcId="{8E8BF99F-904D-4D33-8601-17893655910D}" destId="{0D7E21F2-866A-452B-90E7-9B2FCD1788D4}" srcOrd="0" destOrd="0" presId="urn:microsoft.com/office/officeart/2005/8/layout/hProcess3"/>
    <dgm:cxn modelId="{6C0AB068-5E61-45AF-8556-19181B5FAEF2}" type="presParOf" srcId="{8E8BF99F-904D-4D33-8601-17893655910D}" destId="{33C88512-539B-4DE1-B377-90858B999DA7}" srcOrd="1" destOrd="0" presId="urn:microsoft.com/office/officeart/2005/8/layout/hProcess3"/>
    <dgm:cxn modelId="{8E6A2218-712D-4BCD-90CE-AF7B523559FA}" type="presParOf" srcId="{33C88512-539B-4DE1-B377-90858B999DA7}" destId="{84552632-3F2E-4C1B-9016-DE14752FBDF2}" srcOrd="0" destOrd="0" presId="urn:microsoft.com/office/officeart/2005/8/layout/hProcess3"/>
    <dgm:cxn modelId="{183552AE-206A-46DA-AC04-47079D0CB2B1}" type="presParOf" srcId="{33C88512-539B-4DE1-B377-90858B999DA7}" destId="{AF0EDCC6-2445-41E0-9B67-06F532BAAE1E}" srcOrd="1" destOrd="0" presId="urn:microsoft.com/office/officeart/2005/8/layout/hProcess3"/>
    <dgm:cxn modelId="{4FD48948-F4FC-4694-A472-0442537546ED}" type="presParOf" srcId="{AF0EDCC6-2445-41E0-9B67-06F532BAAE1E}" destId="{2AF3DB24-33AC-4C43-A45B-A20604143530}" srcOrd="0" destOrd="0" presId="urn:microsoft.com/office/officeart/2005/8/layout/hProcess3"/>
    <dgm:cxn modelId="{30D7C4FC-9D65-4F3F-B29D-2637CD5AEEA4}" type="presParOf" srcId="{AF0EDCC6-2445-41E0-9B67-06F532BAAE1E}" destId="{650F8712-E53D-49B4-89FD-9FEE09114747}" srcOrd="1" destOrd="0" presId="urn:microsoft.com/office/officeart/2005/8/layout/hProcess3"/>
    <dgm:cxn modelId="{CDA9E406-8080-4100-8283-DE724F527BB3}" type="presParOf" srcId="{AF0EDCC6-2445-41E0-9B67-06F532BAAE1E}" destId="{9458919F-8392-4D76-A486-1868C0B7146E}" srcOrd="2" destOrd="0" presId="urn:microsoft.com/office/officeart/2005/8/layout/hProcess3"/>
    <dgm:cxn modelId="{B6947229-F19B-40C0-A649-56688C97CCEB}" type="presParOf" srcId="{AF0EDCC6-2445-41E0-9B67-06F532BAAE1E}" destId="{B999008E-C332-461C-A442-41B0CD01790D}" srcOrd="3" destOrd="0" presId="urn:microsoft.com/office/officeart/2005/8/layout/hProcess3"/>
    <dgm:cxn modelId="{9831DE36-9F32-419A-A993-1BD124B653C1}" type="presParOf" srcId="{AF0EDCC6-2445-41E0-9B67-06F532BAAE1E}" destId="{BFE508CB-C7BE-4564-B325-B522B9815D89}" srcOrd="4" destOrd="0" presId="urn:microsoft.com/office/officeart/2005/8/layout/hProcess3"/>
    <dgm:cxn modelId="{DB5D6C15-2303-40EB-A58B-1EF08DCF5068}" type="presParOf" srcId="{33C88512-539B-4DE1-B377-90858B999DA7}" destId="{4C3B61F4-71D6-476F-9451-0EA290E96A05}" srcOrd="2" destOrd="0" presId="urn:microsoft.com/office/officeart/2005/8/layout/hProcess3"/>
    <dgm:cxn modelId="{40D01CBE-641C-4682-B478-04F6CD1D2D8D}" type="presParOf" srcId="{33C88512-539B-4DE1-B377-90858B999DA7}" destId="{3D9ABDC5-31C7-4D08-83D3-036002625358}" srcOrd="3" destOrd="0" presId="urn:microsoft.com/office/officeart/2005/8/layout/hProcess3"/>
    <dgm:cxn modelId="{1A1F915B-57FF-4CDD-95BB-0201ADA1AAB8}" type="presParOf" srcId="{3D9ABDC5-31C7-4D08-83D3-036002625358}" destId="{C34B7C1C-1F0C-48F9-968D-9A05A9450B26}" srcOrd="0" destOrd="0" presId="urn:microsoft.com/office/officeart/2005/8/layout/hProcess3"/>
    <dgm:cxn modelId="{05D22D21-E20D-42D7-9864-D4FC56EC497A}" type="presParOf" srcId="{3D9ABDC5-31C7-4D08-83D3-036002625358}" destId="{98C72A4E-5E9E-4EDB-A07B-FE989A144125}" srcOrd="1" destOrd="0" presId="urn:microsoft.com/office/officeart/2005/8/layout/hProcess3"/>
    <dgm:cxn modelId="{2B9A0FB6-E0CF-4BEB-8284-4AFFB9725FA0}" type="presParOf" srcId="{3D9ABDC5-31C7-4D08-83D3-036002625358}" destId="{BB6C6A76-2326-4233-A2FB-BEB6BEA063C3}" srcOrd="2" destOrd="0" presId="urn:microsoft.com/office/officeart/2005/8/layout/hProcess3"/>
    <dgm:cxn modelId="{D6F0C630-C37B-40EE-8105-5F6FF1E6ADAE}" type="presParOf" srcId="{3D9ABDC5-31C7-4D08-83D3-036002625358}" destId="{587A9895-51A5-4956-91D3-6A627520303D}" srcOrd="3" destOrd="0" presId="urn:microsoft.com/office/officeart/2005/8/layout/hProcess3"/>
    <dgm:cxn modelId="{FA5A9E5F-70BA-4B96-883A-D1F0C4745F17}" type="presParOf" srcId="{3D9ABDC5-31C7-4D08-83D3-036002625358}" destId="{CDA98519-F7BC-4055-AB81-4E6A2FC65140}" srcOrd="4" destOrd="0" presId="urn:microsoft.com/office/officeart/2005/8/layout/hProcess3"/>
    <dgm:cxn modelId="{46EFC778-402F-4674-9350-AF02D1B0202F}" type="presParOf" srcId="{33C88512-539B-4DE1-B377-90858B999DA7}" destId="{0E803A7A-0C5F-4D24-AE64-93DA22E1D713}" srcOrd="4" destOrd="0" presId="urn:microsoft.com/office/officeart/2005/8/layout/hProcess3"/>
    <dgm:cxn modelId="{AB583E65-B815-4B43-B869-779A3CA7E117}" type="presParOf" srcId="{33C88512-539B-4DE1-B377-90858B999DA7}" destId="{5AA46AE2-B90C-4F3F-A3CA-45DDDAB61A6A}" srcOrd="5" destOrd="0" presId="urn:microsoft.com/office/officeart/2005/8/layout/hProcess3"/>
    <dgm:cxn modelId="{6E3C4A70-DCD8-4384-9F1C-B54BF0032B88}" type="presParOf" srcId="{33C88512-539B-4DE1-B377-90858B999DA7}" destId="{7649F741-76DC-4393-A36E-482FEC37F670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92CC1-C38B-4B61-9119-1854A81C90D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3DA8D1F-5E28-4A13-A2C2-EB012EEE5D79}">
      <dgm:prSet phldrT="[Κείμενο]" custT="1"/>
      <dgm:spPr/>
      <dgm:t>
        <a:bodyPr/>
        <a:lstStyle/>
        <a:p>
          <a:r>
            <a:rPr lang="el-GR" sz="2000" b="1" u="none" dirty="0" smtClean="0">
              <a:solidFill>
                <a:schemeClr val="bg1"/>
              </a:solidFill>
            </a:rPr>
            <a:t>3</a:t>
          </a:r>
          <a:r>
            <a:rPr lang="en-US" sz="2000" b="1" u="none" dirty="0" smtClean="0">
              <a:solidFill>
                <a:schemeClr val="bg1"/>
              </a:solidFill>
            </a:rPr>
            <a:t>.</a:t>
          </a:r>
          <a:r>
            <a:rPr lang="el-GR" sz="2000" b="1" u="none" dirty="0" smtClean="0">
              <a:solidFill>
                <a:schemeClr val="bg1"/>
              </a:solidFill>
            </a:rPr>
            <a:t>Συνέντευξη</a:t>
          </a:r>
          <a:endParaRPr lang="el-GR" sz="2000" b="1" u="none" dirty="0">
            <a:solidFill>
              <a:schemeClr val="bg1"/>
            </a:solidFill>
          </a:endParaRPr>
        </a:p>
      </dgm:t>
    </dgm:pt>
    <dgm:pt modelId="{A57299E7-065D-40A8-B21B-29D8208C4BAC}" type="parTrans" cxnId="{CB216224-D1F1-4E83-A605-77E8D852CA18}">
      <dgm:prSet/>
      <dgm:spPr/>
      <dgm:t>
        <a:bodyPr/>
        <a:lstStyle/>
        <a:p>
          <a:endParaRPr lang="el-GR" sz="1400"/>
        </a:p>
      </dgm:t>
    </dgm:pt>
    <dgm:pt modelId="{A190D6DA-626C-4027-898B-F4FE53D00560}" type="sibTrans" cxnId="{CB216224-D1F1-4E83-A605-77E8D852CA18}">
      <dgm:prSet/>
      <dgm:spPr/>
      <dgm:t>
        <a:bodyPr/>
        <a:lstStyle/>
        <a:p>
          <a:endParaRPr lang="el-GR" sz="1400"/>
        </a:p>
      </dgm:t>
    </dgm:pt>
    <dgm:pt modelId="{BB0239BA-230C-4F03-97C3-B6B21145D1B9}">
      <dgm:prSet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Με μέλος της </a:t>
          </a:r>
          <a:r>
            <a:rPr lang="en-US" sz="1600" dirty="0" smtClean="0">
              <a:solidFill>
                <a:schemeClr val="tx1"/>
              </a:solidFill>
            </a:rPr>
            <a:t>AIESEC</a:t>
          </a:r>
          <a:r>
            <a:rPr lang="el-GR" sz="1600" dirty="0" smtClean="0">
              <a:solidFill>
                <a:schemeClr val="tx1"/>
              </a:solidFill>
            </a:rPr>
            <a:t> στα αγγλικά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l-GR" sz="1600" dirty="0" smtClean="0">
              <a:solidFill>
                <a:schemeClr val="tx1"/>
              </a:solidFill>
            </a:rPr>
            <a:t>(30 λεπτά περίπου)</a:t>
          </a:r>
        </a:p>
      </dgm:t>
    </dgm:pt>
    <dgm:pt modelId="{C6B0F635-9ACF-45BD-9A6C-010A3E04DDCE}" type="parTrans" cxnId="{D25A6E04-6548-428D-B93B-83AD96BAC693}">
      <dgm:prSet/>
      <dgm:spPr/>
      <dgm:t>
        <a:bodyPr/>
        <a:lstStyle/>
        <a:p>
          <a:endParaRPr lang="el-GR"/>
        </a:p>
      </dgm:t>
    </dgm:pt>
    <dgm:pt modelId="{16E982FF-F2DC-4598-BF6F-067D6A27528E}" type="sibTrans" cxnId="{D25A6E04-6548-428D-B93B-83AD96BAC693}">
      <dgm:prSet/>
      <dgm:spPr/>
      <dgm:t>
        <a:bodyPr/>
        <a:lstStyle/>
        <a:p>
          <a:endParaRPr lang="el-GR"/>
        </a:p>
      </dgm:t>
    </dgm:pt>
    <dgm:pt modelId="{DBDC5651-CD22-4F52-917C-8784BAFBD0C6}">
      <dgm:prSet custT="1"/>
      <dgm:spPr/>
      <dgm:t>
        <a:bodyPr/>
        <a:lstStyle/>
        <a:p>
          <a:r>
            <a:rPr lang="el-GR" sz="2000" b="1" u="none" dirty="0" smtClean="0">
              <a:solidFill>
                <a:schemeClr val="bg1"/>
              </a:solidFill>
            </a:rPr>
            <a:t>4</a:t>
          </a:r>
          <a:r>
            <a:rPr lang="en-US" sz="2000" b="1" u="none" dirty="0" smtClean="0">
              <a:solidFill>
                <a:schemeClr val="bg1"/>
              </a:solidFill>
            </a:rPr>
            <a:t>.</a:t>
          </a:r>
          <a:r>
            <a:rPr lang="el-GR" sz="2000" b="1" u="none" dirty="0" smtClean="0">
              <a:solidFill>
                <a:schemeClr val="bg1"/>
              </a:solidFill>
            </a:rPr>
            <a:t>Διαδικασία αξιολόγησης </a:t>
          </a:r>
        </a:p>
      </dgm:t>
    </dgm:pt>
    <dgm:pt modelId="{589AF8E5-3BA7-4F20-8F4E-AB71D72E9664}" type="parTrans" cxnId="{B6086156-2979-4444-978E-1B0D69288EAB}">
      <dgm:prSet/>
      <dgm:spPr/>
      <dgm:t>
        <a:bodyPr/>
        <a:lstStyle/>
        <a:p>
          <a:endParaRPr lang="el-GR"/>
        </a:p>
      </dgm:t>
    </dgm:pt>
    <dgm:pt modelId="{0D4D460B-953C-4BC1-995B-B0917C61F0D5}" type="sibTrans" cxnId="{B6086156-2979-4444-978E-1B0D69288EAB}">
      <dgm:prSet/>
      <dgm:spPr/>
      <dgm:t>
        <a:bodyPr/>
        <a:lstStyle/>
        <a:p>
          <a:endParaRPr lang="el-GR"/>
        </a:p>
      </dgm:t>
    </dgm:pt>
    <dgm:pt modelId="{25256B2B-B360-4A29-8A2B-32A2F982210C}">
      <dgm:prSet custT="1"/>
      <dgm:spPr/>
      <dgm:t>
        <a:bodyPr/>
        <a:lstStyle/>
        <a:p>
          <a:r>
            <a:rPr lang="el-GR" sz="1400" dirty="0" smtClean="0">
              <a:solidFill>
                <a:schemeClr val="tx1"/>
              </a:solidFill>
            </a:rPr>
            <a:t>Με τον υπεύθυνο του </a:t>
          </a:r>
          <a:r>
            <a:rPr lang="en-US" sz="1400" dirty="0" smtClean="0">
              <a:solidFill>
                <a:schemeClr val="tx1"/>
              </a:solidFill>
            </a:rPr>
            <a:t>Global Talent </a:t>
          </a:r>
          <a:r>
            <a:rPr lang="el-GR" sz="1400" dirty="0" smtClean="0">
              <a:solidFill>
                <a:schemeClr val="tx1"/>
              </a:solidFill>
            </a:rPr>
            <a:t>θα αξιολογήσουμε αν είσαι κατάλληλος/η για να συνεχίσεις στο πρόγραμμα. </a:t>
          </a:r>
        </a:p>
      </dgm:t>
    </dgm:pt>
    <dgm:pt modelId="{76D20CD5-5CBF-43E6-9248-E99843B85817}" type="parTrans" cxnId="{831EB51B-0BC5-40B9-BDEA-E9B7E33D86C4}">
      <dgm:prSet/>
      <dgm:spPr/>
      <dgm:t>
        <a:bodyPr/>
        <a:lstStyle/>
        <a:p>
          <a:endParaRPr lang="el-GR"/>
        </a:p>
      </dgm:t>
    </dgm:pt>
    <dgm:pt modelId="{0BF92DBD-A929-4B2B-B660-077F899FEBEA}" type="sibTrans" cxnId="{831EB51B-0BC5-40B9-BDEA-E9B7E33D86C4}">
      <dgm:prSet/>
      <dgm:spPr/>
      <dgm:t>
        <a:bodyPr/>
        <a:lstStyle/>
        <a:p>
          <a:endParaRPr lang="el-GR"/>
        </a:p>
      </dgm:t>
    </dgm:pt>
    <dgm:pt modelId="{6EBBF1E8-3218-4068-A728-BF8E51EFA901}">
      <dgm:prSet custT="1"/>
      <dgm:spPr/>
      <dgm:t>
        <a:bodyPr/>
        <a:lstStyle/>
        <a:p>
          <a:r>
            <a:rPr lang="el-GR" sz="1400" dirty="0" smtClean="0">
              <a:solidFill>
                <a:schemeClr val="tx1"/>
              </a:solidFill>
            </a:rPr>
            <a:t>Η απόφασή μας θα εξαρτηθεί από την συνέντευξη, το γνωστικό σου υπόβαθρο, την ευελιξία σου(χώρες &amp; αντικείμενο πρακτικής)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l-GR" sz="1400" dirty="0" smtClean="0">
              <a:solidFill>
                <a:schemeClr val="tx1"/>
              </a:solidFill>
            </a:rPr>
            <a:t>αλλά και από τις θέσεις που υπάρχουν στο σύστημα.</a:t>
          </a:r>
        </a:p>
      </dgm:t>
    </dgm:pt>
    <dgm:pt modelId="{835C5A81-26F6-4598-B8A9-4F50F588722D}" type="parTrans" cxnId="{BE3994BC-4220-4BAC-B337-3176ABE35664}">
      <dgm:prSet/>
      <dgm:spPr/>
      <dgm:t>
        <a:bodyPr/>
        <a:lstStyle/>
        <a:p>
          <a:endParaRPr lang="el-GR"/>
        </a:p>
      </dgm:t>
    </dgm:pt>
    <dgm:pt modelId="{EC572892-F1BD-4600-B0DE-2DBFFC4AEE6C}" type="sibTrans" cxnId="{BE3994BC-4220-4BAC-B337-3176ABE35664}">
      <dgm:prSet/>
      <dgm:spPr/>
      <dgm:t>
        <a:bodyPr/>
        <a:lstStyle/>
        <a:p>
          <a:endParaRPr lang="el-GR"/>
        </a:p>
      </dgm:t>
    </dgm:pt>
    <dgm:pt modelId="{8E8BF99F-904D-4D33-8601-17893655910D}" type="pres">
      <dgm:prSet presAssocID="{5B492CC1-C38B-4B61-9119-1854A81C90D0}" presName="Name0" presStyleCnt="0">
        <dgm:presLayoutVars>
          <dgm:dir/>
          <dgm:animLvl val="lvl"/>
          <dgm:resizeHandles val="exact"/>
        </dgm:presLayoutVars>
      </dgm:prSet>
      <dgm:spPr/>
    </dgm:pt>
    <dgm:pt modelId="{0D7E21F2-866A-452B-90E7-9B2FCD1788D4}" type="pres">
      <dgm:prSet presAssocID="{5B492CC1-C38B-4B61-9119-1854A81C90D0}" presName="dummy" presStyleCnt="0"/>
      <dgm:spPr/>
    </dgm:pt>
    <dgm:pt modelId="{33C88512-539B-4DE1-B377-90858B999DA7}" type="pres">
      <dgm:prSet presAssocID="{5B492CC1-C38B-4B61-9119-1854A81C90D0}" presName="linH" presStyleCnt="0"/>
      <dgm:spPr/>
    </dgm:pt>
    <dgm:pt modelId="{84552632-3F2E-4C1B-9016-DE14752FBDF2}" type="pres">
      <dgm:prSet presAssocID="{5B492CC1-C38B-4B61-9119-1854A81C90D0}" presName="padding1" presStyleCnt="0"/>
      <dgm:spPr/>
    </dgm:pt>
    <dgm:pt modelId="{AF0EDCC6-2445-41E0-9B67-06F532BAAE1E}" type="pres">
      <dgm:prSet presAssocID="{13DA8D1F-5E28-4A13-A2C2-EB012EEE5D79}" presName="linV" presStyleCnt="0"/>
      <dgm:spPr/>
    </dgm:pt>
    <dgm:pt modelId="{2AF3DB24-33AC-4C43-A45B-A20604143530}" type="pres">
      <dgm:prSet presAssocID="{13DA8D1F-5E28-4A13-A2C2-EB012EEE5D79}" presName="spVertical1" presStyleCnt="0"/>
      <dgm:spPr/>
    </dgm:pt>
    <dgm:pt modelId="{650F8712-E53D-49B4-89FD-9FEE09114747}" type="pres">
      <dgm:prSet presAssocID="{13DA8D1F-5E28-4A13-A2C2-EB012EEE5D79}" presName="parTx" presStyleLbl="revTx" presStyleIdx="0" presStyleCnt="4" custLinFactY="-16550" custLinFactNeighborX="-917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58919F-8392-4D76-A486-1868C0B7146E}" type="pres">
      <dgm:prSet presAssocID="{13DA8D1F-5E28-4A13-A2C2-EB012EEE5D79}" presName="spVertical2" presStyleCnt="0"/>
      <dgm:spPr/>
    </dgm:pt>
    <dgm:pt modelId="{B999008E-C332-461C-A442-41B0CD01790D}" type="pres">
      <dgm:prSet presAssocID="{13DA8D1F-5E28-4A13-A2C2-EB012EEE5D79}" presName="spVertical3" presStyleCnt="0"/>
      <dgm:spPr/>
    </dgm:pt>
    <dgm:pt modelId="{BFE508CB-C7BE-4564-B325-B522B9815D89}" type="pres">
      <dgm:prSet presAssocID="{13DA8D1F-5E28-4A13-A2C2-EB012EEE5D79}" presName="desTx" presStyleLbl="revTx" presStyleIdx="1" presStyleCnt="4" custLinFactNeighborX="-15534" custLinFactNeighborY="-632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3B61F4-71D6-476F-9451-0EA290E96A05}" type="pres">
      <dgm:prSet presAssocID="{A190D6DA-626C-4027-898B-F4FE53D00560}" presName="space" presStyleCnt="0"/>
      <dgm:spPr/>
    </dgm:pt>
    <dgm:pt modelId="{46054267-110B-4A88-AA64-46FC836F8017}" type="pres">
      <dgm:prSet presAssocID="{DBDC5651-CD22-4F52-917C-8784BAFBD0C6}" presName="linV" presStyleCnt="0"/>
      <dgm:spPr/>
    </dgm:pt>
    <dgm:pt modelId="{E4364AF8-0B09-441B-A64C-C57E137A2CEC}" type="pres">
      <dgm:prSet presAssocID="{DBDC5651-CD22-4F52-917C-8784BAFBD0C6}" presName="spVertical1" presStyleCnt="0"/>
      <dgm:spPr/>
    </dgm:pt>
    <dgm:pt modelId="{29F333F7-EF93-47B5-96CB-443B37D35A2E}" type="pres">
      <dgm:prSet presAssocID="{DBDC5651-CD22-4F52-917C-8784BAFBD0C6}" presName="parTx" presStyleLbl="revTx" presStyleIdx="2" presStyleCnt="4" custLinFactY="-16550" custLinFactNeighborX="-811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64443D-F84D-4E84-BAE7-0D065B57B3EE}" type="pres">
      <dgm:prSet presAssocID="{DBDC5651-CD22-4F52-917C-8784BAFBD0C6}" presName="spVertical2" presStyleCnt="0"/>
      <dgm:spPr/>
    </dgm:pt>
    <dgm:pt modelId="{08BAD555-B8FF-4FAD-ABCE-660869FE2C72}" type="pres">
      <dgm:prSet presAssocID="{DBDC5651-CD22-4F52-917C-8784BAFBD0C6}" presName="spVertical3" presStyleCnt="0"/>
      <dgm:spPr/>
    </dgm:pt>
    <dgm:pt modelId="{55046C73-9B5A-4381-AF1E-C9923BB4F7AE}" type="pres">
      <dgm:prSet presAssocID="{DBDC5651-CD22-4F52-917C-8784BAFBD0C6}" presName="desTx" presStyleLbl="revTx" presStyleIdx="3" presStyleCnt="4" custScaleY="108567" custLinFactNeighborX="-10232" custLinFactNeighborY="-6331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803A7A-0C5F-4D24-AE64-93DA22E1D713}" type="pres">
      <dgm:prSet presAssocID="{5B492CC1-C38B-4B61-9119-1854A81C90D0}" presName="padding2" presStyleCnt="0"/>
      <dgm:spPr/>
    </dgm:pt>
    <dgm:pt modelId="{5AA46AE2-B90C-4F3F-A3CA-45DDDAB61A6A}" type="pres">
      <dgm:prSet presAssocID="{5B492CC1-C38B-4B61-9119-1854A81C90D0}" presName="negArrow" presStyleCnt="0"/>
      <dgm:spPr/>
    </dgm:pt>
    <dgm:pt modelId="{7649F741-76DC-4393-A36E-482FEC37F670}" type="pres">
      <dgm:prSet presAssocID="{5B492CC1-C38B-4B61-9119-1854A81C90D0}" presName="backgroundArrow" presStyleLbl="node1" presStyleIdx="0" presStyleCnt="1" custScaleX="95856" custScaleY="108590" custLinFactNeighborX="1538" custLinFactNeighborY="-27183"/>
      <dgm:spPr>
        <a:solidFill>
          <a:schemeClr val="tx2"/>
        </a:solidFill>
      </dgm:spPr>
      <dgm:t>
        <a:bodyPr/>
        <a:lstStyle/>
        <a:p>
          <a:endParaRPr lang="el-GR"/>
        </a:p>
      </dgm:t>
    </dgm:pt>
  </dgm:ptLst>
  <dgm:cxnLst>
    <dgm:cxn modelId="{831EB51B-0BC5-40B9-BDEA-E9B7E33D86C4}" srcId="{DBDC5651-CD22-4F52-917C-8784BAFBD0C6}" destId="{25256B2B-B360-4A29-8A2B-32A2F982210C}" srcOrd="0" destOrd="0" parTransId="{76D20CD5-5CBF-43E6-9248-E99843B85817}" sibTransId="{0BF92DBD-A929-4B2B-B660-077F899FEBEA}"/>
    <dgm:cxn modelId="{F45C5550-3848-47D4-8930-94AD02CE34B1}" type="presOf" srcId="{BB0239BA-230C-4F03-97C3-B6B21145D1B9}" destId="{BFE508CB-C7BE-4564-B325-B522B9815D89}" srcOrd="0" destOrd="0" presId="urn:microsoft.com/office/officeart/2005/8/layout/hProcess3"/>
    <dgm:cxn modelId="{F97E6463-DE83-4126-9831-B0FE7782F6E2}" type="presOf" srcId="{6EBBF1E8-3218-4068-A728-BF8E51EFA901}" destId="{55046C73-9B5A-4381-AF1E-C9923BB4F7AE}" srcOrd="0" destOrd="1" presId="urn:microsoft.com/office/officeart/2005/8/layout/hProcess3"/>
    <dgm:cxn modelId="{B6086156-2979-4444-978E-1B0D69288EAB}" srcId="{5B492CC1-C38B-4B61-9119-1854A81C90D0}" destId="{DBDC5651-CD22-4F52-917C-8784BAFBD0C6}" srcOrd="1" destOrd="0" parTransId="{589AF8E5-3BA7-4F20-8F4E-AB71D72E9664}" sibTransId="{0D4D460B-953C-4BC1-995B-B0917C61F0D5}"/>
    <dgm:cxn modelId="{D25A6E04-6548-428D-B93B-83AD96BAC693}" srcId="{13DA8D1F-5E28-4A13-A2C2-EB012EEE5D79}" destId="{BB0239BA-230C-4F03-97C3-B6B21145D1B9}" srcOrd="0" destOrd="0" parTransId="{C6B0F635-9ACF-45BD-9A6C-010A3E04DDCE}" sibTransId="{16E982FF-F2DC-4598-BF6F-067D6A27528E}"/>
    <dgm:cxn modelId="{CB216224-D1F1-4E83-A605-77E8D852CA18}" srcId="{5B492CC1-C38B-4B61-9119-1854A81C90D0}" destId="{13DA8D1F-5E28-4A13-A2C2-EB012EEE5D79}" srcOrd="0" destOrd="0" parTransId="{A57299E7-065D-40A8-B21B-29D8208C4BAC}" sibTransId="{A190D6DA-626C-4027-898B-F4FE53D00560}"/>
    <dgm:cxn modelId="{D3B90332-1632-4214-8A2A-CF8F74C9BB7D}" type="presOf" srcId="{25256B2B-B360-4A29-8A2B-32A2F982210C}" destId="{55046C73-9B5A-4381-AF1E-C9923BB4F7AE}" srcOrd="0" destOrd="0" presId="urn:microsoft.com/office/officeart/2005/8/layout/hProcess3"/>
    <dgm:cxn modelId="{3E60CF6F-450C-474B-897D-4BECD0AD3E8D}" type="presOf" srcId="{5B492CC1-C38B-4B61-9119-1854A81C90D0}" destId="{8E8BF99F-904D-4D33-8601-17893655910D}" srcOrd="0" destOrd="0" presId="urn:microsoft.com/office/officeart/2005/8/layout/hProcess3"/>
    <dgm:cxn modelId="{0EC0E108-1DDA-417C-8DC8-987A619A239F}" type="presOf" srcId="{DBDC5651-CD22-4F52-917C-8784BAFBD0C6}" destId="{29F333F7-EF93-47B5-96CB-443B37D35A2E}" srcOrd="0" destOrd="0" presId="urn:microsoft.com/office/officeart/2005/8/layout/hProcess3"/>
    <dgm:cxn modelId="{BE3994BC-4220-4BAC-B337-3176ABE35664}" srcId="{DBDC5651-CD22-4F52-917C-8784BAFBD0C6}" destId="{6EBBF1E8-3218-4068-A728-BF8E51EFA901}" srcOrd="1" destOrd="0" parTransId="{835C5A81-26F6-4598-B8A9-4F50F588722D}" sibTransId="{EC572892-F1BD-4600-B0DE-2DBFFC4AEE6C}"/>
    <dgm:cxn modelId="{C3ED1ADE-5088-471F-BD74-7707DFD675B7}" type="presOf" srcId="{13DA8D1F-5E28-4A13-A2C2-EB012EEE5D79}" destId="{650F8712-E53D-49B4-89FD-9FEE09114747}" srcOrd="0" destOrd="0" presId="urn:microsoft.com/office/officeart/2005/8/layout/hProcess3"/>
    <dgm:cxn modelId="{E4488D5E-0F62-4D18-A871-8417E6A36577}" type="presParOf" srcId="{8E8BF99F-904D-4D33-8601-17893655910D}" destId="{0D7E21F2-866A-452B-90E7-9B2FCD1788D4}" srcOrd="0" destOrd="0" presId="urn:microsoft.com/office/officeart/2005/8/layout/hProcess3"/>
    <dgm:cxn modelId="{919740B9-815C-4B0C-975B-4730BABAECEA}" type="presParOf" srcId="{8E8BF99F-904D-4D33-8601-17893655910D}" destId="{33C88512-539B-4DE1-B377-90858B999DA7}" srcOrd="1" destOrd="0" presId="urn:microsoft.com/office/officeart/2005/8/layout/hProcess3"/>
    <dgm:cxn modelId="{35DF0793-3BA7-4025-B121-B09B911D4033}" type="presParOf" srcId="{33C88512-539B-4DE1-B377-90858B999DA7}" destId="{84552632-3F2E-4C1B-9016-DE14752FBDF2}" srcOrd="0" destOrd="0" presId="urn:microsoft.com/office/officeart/2005/8/layout/hProcess3"/>
    <dgm:cxn modelId="{470FE849-3CFF-40FB-876D-33731DB5D368}" type="presParOf" srcId="{33C88512-539B-4DE1-B377-90858B999DA7}" destId="{AF0EDCC6-2445-41E0-9B67-06F532BAAE1E}" srcOrd="1" destOrd="0" presId="urn:microsoft.com/office/officeart/2005/8/layout/hProcess3"/>
    <dgm:cxn modelId="{B5EEA022-C60F-45D1-A0A4-91077557B2EC}" type="presParOf" srcId="{AF0EDCC6-2445-41E0-9B67-06F532BAAE1E}" destId="{2AF3DB24-33AC-4C43-A45B-A20604143530}" srcOrd="0" destOrd="0" presId="urn:microsoft.com/office/officeart/2005/8/layout/hProcess3"/>
    <dgm:cxn modelId="{B12038A5-DD51-49A2-AD15-0DB53F4AF6FF}" type="presParOf" srcId="{AF0EDCC6-2445-41E0-9B67-06F532BAAE1E}" destId="{650F8712-E53D-49B4-89FD-9FEE09114747}" srcOrd="1" destOrd="0" presId="urn:microsoft.com/office/officeart/2005/8/layout/hProcess3"/>
    <dgm:cxn modelId="{9512F6B6-23E3-4117-BFC4-9BFA934C5FFF}" type="presParOf" srcId="{AF0EDCC6-2445-41E0-9B67-06F532BAAE1E}" destId="{9458919F-8392-4D76-A486-1868C0B7146E}" srcOrd="2" destOrd="0" presId="urn:microsoft.com/office/officeart/2005/8/layout/hProcess3"/>
    <dgm:cxn modelId="{7643A97E-AA80-42FD-87D3-27B18E63E5D7}" type="presParOf" srcId="{AF0EDCC6-2445-41E0-9B67-06F532BAAE1E}" destId="{B999008E-C332-461C-A442-41B0CD01790D}" srcOrd="3" destOrd="0" presId="urn:microsoft.com/office/officeart/2005/8/layout/hProcess3"/>
    <dgm:cxn modelId="{CBCFFD4A-4B23-4CAE-87D0-DC37F47AAB67}" type="presParOf" srcId="{AF0EDCC6-2445-41E0-9B67-06F532BAAE1E}" destId="{BFE508CB-C7BE-4564-B325-B522B9815D89}" srcOrd="4" destOrd="0" presId="urn:microsoft.com/office/officeart/2005/8/layout/hProcess3"/>
    <dgm:cxn modelId="{4DE80B98-DFAE-4B91-9D22-D436EBF17B0F}" type="presParOf" srcId="{33C88512-539B-4DE1-B377-90858B999DA7}" destId="{4C3B61F4-71D6-476F-9451-0EA290E96A05}" srcOrd="2" destOrd="0" presId="urn:microsoft.com/office/officeart/2005/8/layout/hProcess3"/>
    <dgm:cxn modelId="{F2581A4A-5850-46D3-9177-2A05F0E75C80}" type="presParOf" srcId="{33C88512-539B-4DE1-B377-90858B999DA7}" destId="{46054267-110B-4A88-AA64-46FC836F8017}" srcOrd="3" destOrd="0" presId="urn:microsoft.com/office/officeart/2005/8/layout/hProcess3"/>
    <dgm:cxn modelId="{4F26B038-5E0A-47DF-B213-87B00A817DC5}" type="presParOf" srcId="{46054267-110B-4A88-AA64-46FC836F8017}" destId="{E4364AF8-0B09-441B-A64C-C57E137A2CEC}" srcOrd="0" destOrd="0" presId="urn:microsoft.com/office/officeart/2005/8/layout/hProcess3"/>
    <dgm:cxn modelId="{B64A0652-0AC1-4276-A433-6D4165763B19}" type="presParOf" srcId="{46054267-110B-4A88-AA64-46FC836F8017}" destId="{29F333F7-EF93-47B5-96CB-443B37D35A2E}" srcOrd="1" destOrd="0" presId="urn:microsoft.com/office/officeart/2005/8/layout/hProcess3"/>
    <dgm:cxn modelId="{A57C018E-BCC2-432A-A44F-CD3C8257E11B}" type="presParOf" srcId="{46054267-110B-4A88-AA64-46FC836F8017}" destId="{8564443D-F84D-4E84-BAE7-0D065B57B3EE}" srcOrd="2" destOrd="0" presId="urn:microsoft.com/office/officeart/2005/8/layout/hProcess3"/>
    <dgm:cxn modelId="{03E69E19-1F21-4D13-97F3-508DD383B07A}" type="presParOf" srcId="{46054267-110B-4A88-AA64-46FC836F8017}" destId="{08BAD555-B8FF-4FAD-ABCE-660869FE2C72}" srcOrd="3" destOrd="0" presId="urn:microsoft.com/office/officeart/2005/8/layout/hProcess3"/>
    <dgm:cxn modelId="{062C5262-7B22-410A-B768-FEC0DED0C460}" type="presParOf" srcId="{46054267-110B-4A88-AA64-46FC836F8017}" destId="{55046C73-9B5A-4381-AF1E-C9923BB4F7AE}" srcOrd="4" destOrd="0" presId="urn:microsoft.com/office/officeart/2005/8/layout/hProcess3"/>
    <dgm:cxn modelId="{2EA59C3E-2BC0-4AAF-870E-8E83FE9E5EEA}" type="presParOf" srcId="{33C88512-539B-4DE1-B377-90858B999DA7}" destId="{0E803A7A-0C5F-4D24-AE64-93DA22E1D713}" srcOrd="4" destOrd="0" presId="urn:microsoft.com/office/officeart/2005/8/layout/hProcess3"/>
    <dgm:cxn modelId="{953F027B-B8F9-4649-A077-1254132FC09C}" type="presParOf" srcId="{33C88512-539B-4DE1-B377-90858B999DA7}" destId="{5AA46AE2-B90C-4F3F-A3CA-45DDDAB61A6A}" srcOrd="5" destOrd="0" presId="urn:microsoft.com/office/officeart/2005/8/layout/hProcess3"/>
    <dgm:cxn modelId="{E255FEA2-41BB-4D29-89E1-D0EE658A85D7}" type="presParOf" srcId="{33C88512-539B-4DE1-B377-90858B999DA7}" destId="{7649F741-76DC-4393-A36E-482FEC37F670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492CC1-C38B-4B61-9119-1854A81C90D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3DA8D1F-5E28-4A13-A2C2-EB012EEE5D79}">
      <dgm:prSet phldrT="[Κείμενο]" custT="1"/>
      <dgm:spPr/>
      <dgm:t>
        <a:bodyPr/>
        <a:lstStyle/>
        <a:p>
          <a:r>
            <a:rPr lang="el-GR" sz="2000" b="1" u="none" dirty="0" smtClean="0">
              <a:solidFill>
                <a:schemeClr val="bg1"/>
              </a:solidFill>
            </a:rPr>
            <a:t>5</a:t>
          </a:r>
          <a:r>
            <a:rPr lang="en-US" sz="2000" b="1" u="none" dirty="0" smtClean="0">
              <a:solidFill>
                <a:schemeClr val="bg1"/>
              </a:solidFill>
            </a:rPr>
            <a:t>.</a:t>
          </a:r>
          <a:r>
            <a:rPr lang="el-GR" sz="2000" b="1" u="none" dirty="0" smtClean="0">
              <a:solidFill>
                <a:schemeClr val="bg1"/>
              </a:solidFill>
            </a:rPr>
            <a:t>Κατάθεση χρημάτων</a:t>
          </a:r>
          <a:endParaRPr lang="el-GR" sz="2000" b="1" u="none" dirty="0">
            <a:solidFill>
              <a:schemeClr val="bg1"/>
            </a:solidFill>
          </a:endParaRPr>
        </a:p>
      </dgm:t>
    </dgm:pt>
    <dgm:pt modelId="{A57299E7-065D-40A8-B21B-29D8208C4BAC}" type="parTrans" cxnId="{CB216224-D1F1-4E83-A605-77E8D852CA18}">
      <dgm:prSet/>
      <dgm:spPr/>
      <dgm:t>
        <a:bodyPr/>
        <a:lstStyle/>
        <a:p>
          <a:endParaRPr lang="el-GR" sz="1400"/>
        </a:p>
      </dgm:t>
    </dgm:pt>
    <dgm:pt modelId="{A190D6DA-626C-4027-898B-F4FE53D00560}" type="sibTrans" cxnId="{CB216224-D1F1-4E83-A605-77E8D852CA18}">
      <dgm:prSet/>
      <dgm:spPr/>
      <dgm:t>
        <a:bodyPr/>
        <a:lstStyle/>
        <a:p>
          <a:endParaRPr lang="el-GR" sz="1400"/>
        </a:p>
      </dgm:t>
    </dgm:pt>
    <dgm:pt modelId="{BB0239BA-230C-4F03-97C3-B6B21145D1B9}">
      <dgm:prSet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Αρχικά </a:t>
          </a:r>
          <a:r>
            <a:rPr lang="en-CA" sz="1600" dirty="0" smtClean="0">
              <a:solidFill>
                <a:schemeClr val="tx1"/>
              </a:solidFill>
            </a:rPr>
            <a:t>54</a:t>
          </a:r>
          <a:r>
            <a:rPr lang="el-GR" sz="1600" dirty="0" smtClean="0">
              <a:solidFill>
                <a:schemeClr val="tx1"/>
              </a:solidFill>
            </a:rPr>
            <a:t>€ </a:t>
          </a:r>
          <a:r>
            <a:rPr lang="en-CA" sz="1600" dirty="0" smtClean="0">
              <a:solidFill>
                <a:schemeClr val="tx1"/>
              </a:solidFill>
            </a:rPr>
            <a:t>+ 10</a:t>
          </a:r>
          <a:r>
            <a:rPr lang="el-GR" sz="1600" dirty="0" smtClean="0">
              <a:solidFill>
                <a:schemeClr val="tx1"/>
              </a:solidFill>
            </a:rPr>
            <a:t>€</a:t>
          </a:r>
          <a:r>
            <a:rPr lang="en-CA" sz="1600" dirty="0" smtClean="0">
              <a:solidFill>
                <a:schemeClr val="tx1"/>
              </a:solidFill>
            </a:rPr>
            <a:t> </a:t>
          </a:r>
          <a:r>
            <a:rPr lang="el-GR" sz="1600" dirty="0" smtClean="0">
              <a:solidFill>
                <a:schemeClr val="tx1"/>
              </a:solidFill>
            </a:rPr>
            <a:t>ώστε να συνεχίσουμε τις διαδικασίες. Έπειτα όταν βρεις θέση για πρακτική άσκηση καταθέτεις και τα υπόλοιπα </a:t>
          </a:r>
          <a:r>
            <a:rPr lang="en-CA" sz="1600" dirty="0" smtClean="0">
              <a:solidFill>
                <a:schemeClr val="tx1"/>
              </a:solidFill>
            </a:rPr>
            <a:t>126</a:t>
          </a:r>
          <a:r>
            <a:rPr lang="el-GR" sz="1600" dirty="0" smtClean="0">
              <a:solidFill>
                <a:schemeClr val="tx1"/>
              </a:solidFill>
            </a:rPr>
            <a:t>€ του προγράμματος. </a:t>
          </a:r>
        </a:p>
      </dgm:t>
    </dgm:pt>
    <dgm:pt modelId="{C6B0F635-9ACF-45BD-9A6C-010A3E04DDCE}" type="parTrans" cxnId="{D25A6E04-6548-428D-B93B-83AD96BAC693}">
      <dgm:prSet/>
      <dgm:spPr/>
      <dgm:t>
        <a:bodyPr/>
        <a:lstStyle/>
        <a:p>
          <a:endParaRPr lang="el-GR"/>
        </a:p>
      </dgm:t>
    </dgm:pt>
    <dgm:pt modelId="{16E982FF-F2DC-4598-BF6F-067D6A27528E}" type="sibTrans" cxnId="{D25A6E04-6548-428D-B93B-83AD96BAC693}">
      <dgm:prSet/>
      <dgm:spPr/>
      <dgm:t>
        <a:bodyPr/>
        <a:lstStyle/>
        <a:p>
          <a:endParaRPr lang="el-GR"/>
        </a:p>
      </dgm:t>
    </dgm:pt>
    <dgm:pt modelId="{DBDC5651-CD22-4F52-917C-8784BAFBD0C6}">
      <dgm:prSet custT="1"/>
      <dgm:spPr/>
      <dgm:t>
        <a:bodyPr/>
        <a:lstStyle/>
        <a:p>
          <a:r>
            <a:rPr lang="el-GR" sz="2000" b="1" u="none" dirty="0" smtClean="0">
              <a:solidFill>
                <a:schemeClr val="bg1"/>
              </a:solidFill>
            </a:rPr>
            <a:t>6</a:t>
          </a:r>
          <a:r>
            <a:rPr lang="en-US" sz="2000" b="1" u="none" dirty="0" smtClean="0">
              <a:solidFill>
                <a:schemeClr val="bg1"/>
              </a:solidFill>
            </a:rPr>
            <a:t>.</a:t>
          </a:r>
          <a:r>
            <a:rPr lang="el-GR" sz="2000" b="1" u="none" dirty="0" smtClean="0">
              <a:solidFill>
                <a:schemeClr val="bg1"/>
              </a:solidFill>
            </a:rPr>
            <a:t>Υπογραφή συμβολαίου</a:t>
          </a:r>
        </a:p>
      </dgm:t>
    </dgm:pt>
    <dgm:pt modelId="{589AF8E5-3BA7-4F20-8F4E-AB71D72E9664}" type="parTrans" cxnId="{B6086156-2979-4444-978E-1B0D69288EAB}">
      <dgm:prSet/>
      <dgm:spPr/>
      <dgm:t>
        <a:bodyPr/>
        <a:lstStyle/>
        <a:p>
          <a:endParaRPr lang="el-GR"/>
        </a:p>
      </dgm:t>
    </dgm:pt>
    <dgm:pt modelId="{0D4D460B-953C-4BC1-995B-B0917C61F0D5}" type="sibTrans" cxnId="{B6086156-2979-4444-978E-1B0D69288EAB}">
      <dgm:prSet/>
      <dgm:spPr/>
      <dgm:t>
        <a:bodyPr/>
        <a:lstStyle/>
        <a:p>
          <a:endParaRPr lang="el-GR"/>
        </a:p>
      </dgm:t>
    </dgm:pt>
    <dgm:pt modelId="{25256B2B-B360-4A29-8A2B-32A2F982210C}">
      <dgm:prSet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Μεταξύ εσένα και της </a:t>
          </a:r>
          <a:r>
            <a:rPr lang="en-US" sz="1600" dirty="0" smtClean="0">
              <a:solidFill>
                <a:schemeClr val="tx1"/>
              </a:solidFill>
            </a:rPr>
            <a:t>AIESEC</a:t>
          </a:r>
          <a:r>
            <a:rPr lang="el-GR" sz="1600" dirty="0" smtClean="0">
              <a:solidFill>
                <a:schemeClr val="tx1"/>
              </a:solidFill>
            </a:rPr>
            <a:t> το οποίο περιλαμβάνει τα δικαιώματα αλλά και τις υποχρεώσεις σου.</a:t>
          </a:r>
        </a:p>
      </dgm:t>
    </dgm:pt>
    <dgm:pt modelId="{76D20CD5-5CBF-43E6-9248-E99843B85817}" type="parTrans" cxnId="{831EB51B-0BC5-40B9-BDEA-E9B7E33D86C4}">
      <dgm:prSet/>
      <dgm:spPr/>
      <dgm:t>
        <a:bodyPr/>
        <a:lstStyle/>
        <a:p>
          <a:endParaRPr lang="el-GR"/>
        </a:p>
      </dgm:t>
    </dgm:pt>
    <dgm:pt modelId="{0BF92DBD-A929-4B2B-B660-077F899FEBEA}" type="sibTrans" cxnId="{831EB51B-0BC5-40B9-BDEA-E9B7E33D86C4}">
      <dgm:prSet/>
      <dgm:spPr/>
      <dgm:t>
        <a:bodyPr/>
        <a:lstStyle/>
        <a:p>
          <a:endParaRPr lang="el-GR"/>
        </a:p>
      </dgm:t>
    </dgm:pt>
    <dgm:pt modelId="{B025A516-9F58-49A2-A0AF-EF3D98A34B58}">
      <dgm:prSet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Στο οποίο δηλώνονται και 5 χώρες στις οποίες θέλεις να πας  (προϋπόθεση να υπάρχουν διαθέσιμες θέσεις στις χώρες)</a:t>
          </a:r>
        </a:p>
      </dgm:t>
    </dgm:pt>
    <dgm:pt modelId="{70EFD640-768C-41CF-A1C6-FB22D5097BED}" type="parTrans" cxnId="{A32DB71B-7FBA-4B9D-B1FC-E524A1D78344}">
      <dgm:prSet/>
      <dgm:spPr/>
      <dgm:t>
        <a:bodyPr/>
        <a:lstStyle/>
        <a:p>
          <a:endParaRPr lang="el-GR"/>
        </a:p>
      </dgm:t>
    </dgm:pt>
    <dgm:pt modelId="{16E9F2FF-F386-402B-AE0E-73FA60018942}" type="sibTrans" cxnId="{A32DB71B-7FBA-4B9D-B1FC-E524A1D78344}">
      <dgm:prSet/>
      <dgm:spPr/>
      <dgm:t>
        <a:bodyPr/>
        <a:lstStyle/>
        <a:p>
          <a:endParaRPr lang="el-GR"/>
        </a:p>
      </dgm:t>
    </dgm:pt>
    <dgm:pt modelId="{B7DBFD90-798E-4719-AB3F-B50E6BFE8736}">
      <dgm:prSet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Χωρίς βέβαια να είναι δεσμευτικές, δηλαδή θα μπορείς να πας και σε άλλες χώρες.</a:t>
          </a:r>
        </a:p>
      </dgm:t>
    </dgm:pt>
    <dgm:pt modelId="{2CAA9E67-367A-4848-A121-67E936FAED9A}" type="parTrans" cxnId="{07CAEAF5-8920-43C9-9A09-2DE5CC19B541}">
      <dgm:prSet/>
      <dgm:spPr/>
      <dgm:t>
        <a:bodyPr/>
        <a:lstStyle/>
        <a:p>
          <a:endParaRPr lang="el-GR"/>
        </a:p>
      </dgm:t>
    </dgm:pt>
    <dgm:pt modelId="{7A7B817C-0C5D-4CC2-BD2B-F559930EC594}" type="sibTrans" cxnId="{07CAEAF5-8920-43C9-9A09-2DE5CC19B541}">
      <dgm:prSet/>
      <dgm:spPr/>
      <dgm:t>
        <a:bodyPr/>
        <a:lstStyle/>
        <a:p>
          <a:endParaRPr lang="el-GR"/>
        </a:p>
      </dgm:t>
    </dgm:pt>
    <dgm:pt modelId="{8E8BF99F-904D-4D33-8601-17893655910D}" type="pres">
      <dgm:prSet presAssocID="{5B492CC1-C38B-4B61-9119-1854A81C90D0}" presName="Name0" presStyleCnt="0">
        <dgm:presLayoutVars>
          <dgm:dir/>
          <dgm:animLvl val="lvl"/>
          <dgm:resizeHandles val="exact"/>
        </dgm:presLayoutVars>
      </dgm:prSet>
      <dgm:spPr/>
    </dgm:pt>
    <dgm:pt modelId="{0D7E21F2-866A-452B-90E7-9B2FCD1788D4}" type="pres">
      <dgm:prSet presAssocID="{5B492CC1-C38B-4B61-9119-1854A81C90D0}" presName="dummy" presStyleCnt="0"/>
      <dgm:spPr/>
    </dgm:pt>
    <dgm:pt modelId="{33C88512-539B-4DE1-B377-90858B999DA7}" type="pres">
      <dgm:prSet presAssocID="{5B492CC1-C38B-4B61-9119-1854A81C90D0}" presName="linH" presStyleCnt="0"/>
      <dgm:spPr/>
    </dgm:pt>
    <dgm:pt modelId="{84552632-3F2E-4C1B-9016-DE14752FBDF2}" type="pres">
      <dgm:prSet presAssocID="{5B492CC1-C38B-4B61-9119-1854A81C90D0}" presName="padding1" presStyleCnt="0"/>
      <dgm:spPr/>
    </dgm:pt>
    <dgm:pt modelId="{AF0EDCC6-2445-41E0-9B67-06F532BAAE1E}" type="pres">
      <dgm:prSet presAssocID="{13DA8D1F-5E28-4A13-A2C2-EB012EEE5D79}" presName="linV" presStyleCnt="0"/>
      <dgm:spPr/>
    </dgm:pt>
    <dgm:pt modelId="{2AF3DB24-33AC-4C43-A45B-A20604143530}" type="pres">
      <dgm:prSet presAssocID="{13DA8D1F-5E28-4A13-A2C2-EB012EEE5D79}" presName="spVertical1" presStyleCnt="0"/>
      <dgm:spPr/>
    </dgm:pt>
    <dgm:pt modelId="{650F8712-E53D-49B4-89FD-9FEE09114747}" type="pres">
      <dgm:prSet presAssocID="{13DA8D1F-5E28-4A13-A2C2-EB012EEE5D79}" presName="parTx" presStyleLbl="revTx" presStyleIdx="0" presStyleCnt="4" custLinFactNeighborX="-5507" custLinFactNeighborY="-62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58919F-8392-4D76-A486-1868C0B7146E}" type="pres">
      <dgm:prSet presAssocID="{13DA8D1F-5E28-4A13-A2C2-EB012EEE5D79}" presName="spVertical2" presStyleCnt="0"/>
      <dgm:spPr/>
    </dgm:pt>
    <dgm:pt modelId="{B999008E-C332-461C-A442-41B0CD01790D}" type="pres">
      <dgm:prSet presAssocID="{13DA8D1F-5E28-4A13-A2C2-EB012EEE5D79}" presName="spVertical3" presStyleCnt="0"/>
      <dgm:spPr/>
    </dgm:pt>
    <dgm:pt modelId="{BFE508CB-C7BE-4564-B325-B522B9815D89}" type="pres">
      <dgm:prSet presAssocID="{13DA8D1F-5E28-4A13-A2C2-EB012EEE5D79}" presName="desTx" presStyleLbl="revTx" presStyleIdx="1" presStyleCnt="4" custLinFactY="320" custLinFactNeighborX="-11870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3B61F4-71D6-476F-9451-0EA290E96A05}" type="pres">
      <dgm:prSet presAssocID="{A190D6DA-626C-4027-898B-F4FE53D00560}" presName="space" presStyleCnt="0"/>
      <dgm:spPr/>
    </dgm:pt>
    <dgm:pt modelId="{46054267-110B-4A88-AA64-46FC836F8017}" type="pres">
      <dgm:prSet presAssocID="{DBDC5651-CD22-4F52-917C-8784BAFBD0C6}" presName="linV" presStyleCnt="0"/>
      <dgm:spPr/>
    </dgm:pt>
    <dgm:pt modelId="{E4364AF8-0B09-441B-A64C-C57E137A2CEC}" type="pres">
      <dgm:prSet presAssocID="{DBDC5651-CD22-4F52-917C-8784BAFBD0C6}" presName="spVertical1" presStyleCnt="0"/>
      <dgm:spPr/>
    </dgm:pt>
    <dgm:pt modelId="{29F333F7-EF93-47B5-96CB-443B37D35A2E}" type="pres">
      <dgm:prSet presAssocID="{DBDC5651-CD22-4F52-917C-8784BAFBD0C6}" presName="parTx" presStyleLbl="revTx" presStyleIdx="2" presStyleCnt="4" custLinFactNeighborX="-6046" custLinFactNeighborY="-62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64443D-F84D-4E84-BAE7-0D065B57B3EE}" type="pres">
      <dgm:prSet presAssocID="{DBDC5651-CD22-4F52-917C-8784BAFBD0C6}" presName="spVertical2" presStyleCnt="0"/>
      <dgm:spPr/>
    </dgm:pt>
    <dgm:pt modelId="{08BAD555-B8FF-4FAD-ABCE-660869FE2C72}" type="pres">
      <dgm:prSet presAssocID="{DBDC5651-CD22-4F52-917C-8784BAFBD0C6}" presName="spVertical3" presStyleCnt="0"/>
      <dgm:spPr/>
    </dgm:pt>
    <dgm:pt modelId="{55046C73-9B5A-4381-AF1E-C9923BB4F7AE}" type="pres">
      <dgm:prSet presAssocID="{DBDC5651-CD22-4F52-917C-8784BAFBD0C6}" presName="desTx" presStyleLbl="revTx" presStyleIdx="3" presStyleCnt="4" custLinFactY="320" custLinFactNeighborX="-8166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803A7A-0C5F-4D24-AE64-93DA22E1D713}" type="pres">
      <dgm:prSet presAssocID="{5B492CC1-C38B-4B61-9119-1854A81C90D0}" presName="padding2" presStyleCnt="0"/>
      <dgm:spPr/>
    </dgm:pt>
    <dgm:pt modelId="{5AA46AE2-B90C-4F3F-A3CA-45DDDAB61A6A}" type="pres">
      <dgm:prSet presAssocID="{5B492CC1-C38B-4B61-9119-1854A81C90D0}" presName="negArrow" presStyleCnt="0"/>
      <dgm:spPr/>
    </dgm:pt>
    <dgm:pt modelId="{7649F741-76DC-4393-A36E-482FEC37F670}" type="pres">
      <dgm:prSet presAssocID="{5B492CC1-C38B-4B61-9119-1854A81C90D0}" presName="backgroundArrow" presStyleLbl="node1" presStyleIdx="0" presStyleCnt="1" custScaleY="103200" custLinFactNeighborX="12" custLinFactNeighborY="-11114"/>
      <dgm:spPr>
        <a:solidFill>
          <a:schemeClr val="tx2"/>
        </a:solidFill>
      </dgm:spPr>
      <dgm:t>
        <a:bodyPr/>
        <a:lstStyle/>
        <a:p>
          <a:endParaRPr lang="el-GR"/>
        </a:p>
      </dgm:t>
    </dgm:pt>
  </dgm:ptLst>
  <dgm:cxnLst>
    <dgm:cxn modelId="{11D8FD4E-B5FD-4652-B37D-0B1E4353153E}" type="presOf" srcId="{25256B2B-B360-4A29-8A2B-32A2F982210C}" destId="{55046C73-9B5A-4381-AF1E-C9923BB4F7AE}" srcOrd="0" destOrd="0" presId="urn:microsoft.com/office/officeart/2005/8/layout/hProcess3"/>
    <dgm:cxn modelId="{831EB51B-0BC5-40B9-BDEA-E9B7E33D86C4}" srcId="{DBDC5651-CD22-4F52-917C-8784BAFBD0C6}" destId="{25256B2B-B360-4A29-8A2B-32A2F982210C}" srcOrd="0" destOrd="0" parTransId="{76D20CD5-5CBF-43E6-9248-E99843B85817}" sibTransId="{0BF92DBD-A929-4B2B-B660-077F899FEBEA}"/>
    <dgm:cxn modelId="{B6086156-2979-4444-978E-1B0D69288EAB}" srcId="{5B492CC1-C38B-4B61-9119-1854A81C90D0}" destId="{DBDC5651-CD22-4F52-917C-8784BAFBD0C6}" srcOrd="1" destOrd="0" parTransId="{589AF8E5-3BA7-4F20-8F4E-AB71D72E9664}" sibTransId="{0D4D460B-953C-4BC1-995B-B0917C61F0D5}"/>
    <dgm:cxn modelId="{86D12227-4D5C-46C5-800B-8A1A49061F75}" type="presOf" srcId="{BB0239BA-230C-4F03-97C3-B6B21145D1B9}" destId="{BFE508CB-C7BE-4564-B325-B522B9815D89}" srcOrd="0" destOrd="0" presId="urn:microsoft.com/office/officeart/2005/8/layout/hProcess3"/>
    <dgm:cxn modelId="{8E261E4F-CB79-4D6C-B1DC-3DB70499DEDC}" type="presOf" srcId="{DBDC5651-CD22-4F52-917C-8784BAFBD0C6}" destId="{29F333F7-EF93-47B5-96CB-443B37D35A2E}" srcOrd="0" destOrd="0" presId="urn:microsoft.com/office/officeart/2005/8/layout/hProcess3"/>
    <dgm:cxn modelId="{6DAD920B-F160-4F89-BE7E-A7ECECC626A7}" type="presOf" srcId="{13DA8D1F-5E28-4A13-A2C2-EB012EEE5D79}" destId="{650F8712-E53D-49B4-89FD-9FEE09114747}" srcOrd="0" destOrd="0" presId="urn:microsoft.com/office/officeart/2005/8/layout/hProcess3"/>
    <dgm:cxn modelId="{F12C47E9-199D-4F02-B97E-2897124346FB}" type="presOf" srcId="{B7DBFD90-798E-4719-AB3F-B50E6BFE8736}" destId="{55046C73-9B5A-4381-AF1E-C9923BB4F7AE}" srcOrd="0" destOrd="2" presId="urn:microsoft.com/office/officeart/2005/8/layout/hProcess3"/>
    <dgm:cxn modelId="{D25A6E04-6548-428D-B93B-83AD96BAC693}" srcId="{13DA8D1F-5E28-4A13-A2C2-EB012EEE5D79}" destId="{BB0239BA-230C-4F03-97C3-B6B21145D1B9}" srcOrd="0" destOrd="0" parTransId="{C6B0F635-9ACF-45BD-9A6C-010A3E04DDCE}" sibTransId="{16E982FF-F2DC-4598-BF6F-067D6A27528E}"/>
    <dgm:cxn modelId="{07CAEAF5-8920-43C9-9A09-2DE5CC19B541}" srcId="{DBDC5651-CD22-4F52-917C-8784BAFBD0C6}" destId="{B7DBFD90-798E-4719-AB3F-B50E6BFE8736}" srcOrd="2" destOrd="0" parTransId="{2CAA9E67-367A-4848-A121-67E936FAED9A}" sibTransId="{7A7B817C-0C5D-4CC2-BD2B-F559930EC594}"/>
    <dgm:cxn modelId="{CB216224-D1F1-4E83-A605-77E8D852CA18}" srcId="{5B492CC1-C38B-4B61-9119-1854A81C90D0}" destId="{13DA8D1F-5E28-4A13-A2C2-EB012EEE5D79}" srcOrd="0" destOrd="0" parTransId="{A57299E7-065D-40A8-B21B-29D8208C4BAC}" sibTransId="{A190D6DA-626C-4027-898B-F4FE53D00560}"/>
    <dgm:cxn modelId="{01FA1A54-369B-4C01-BFB5-7DCF1C12EF5F}" type="presOf" srcId="{B025A516-9F58-49A2-A0AF-EF3D98A34B58}" destId="{55046C73-9B5A-4381-AF1E-C9923BB4F7AE}" srcOrd="0" destOrd="1" presId="urn:microsoft.com/office/officeart/2005/8/layout/hProcess3"/>
    <dgm:cxn modelId="{1A187CE9-4331-4114-8A78-A310495406F0}" type="presOf" srcId="{5B492CC1-C38B-4B61-9119-1854A81C90D0}" destId="{8E8BF99F-904D-4D33-8601-17893655910D}" srcOrd="0" destOrd="0" presId="urn:microsoft.com/office/officeart/2005/8/layout/hProcess3"/>
    <dgm:cxn modelId="{A32DB71B-7FBA-4B9D-B1FC-E524A1D78344}" srcId="{DBDC5651-CD22-4F52-917C-8784BAFBD0C6}" destId="{B025A516-9F58-49A2-A0AF-EF3D98A34B58}" srcOrd="1" destOrd="0" parTransId="{70EFD640-768C-41CF-A1C6-FB22D5097BED}" sibTransId="{16E9F2FF-F386-402B-AE0E-73FA60018942}"/>
    <dgm:cxn modelId="{E25B77AE-A944-4517-A773-C501A45385E9}" type="presParOf" srcId="{8E8BF99F-904D-4D33-8601-17893655910D}" destId="{0D7E21F2-866A-452B-90E7-9B2FCD1788D4}" srcOrd="0" destOrd="0" presId="urn:microsoft.com/office/officeart/2005/8/layout/hProcess3"/>
    <dgm:cxn modelId="{A83A9769-E422-4C97-832A-F79A95BDE906}" type="presParOf" srcId="{8E8BF99F-904D-4D33-8601-17893655910D}" destId="{33C88512-539B-4DE1-B377-90858B999DA7}" srcOrd="1" destOrd="0" presId="urn:microsoft.com/office/officeart/2005/8/layout/hProcess3"/>
    <dgm:cxn modelId="{163CFD7D-9CAA-41D6-96C8-35C0CB98CB86}" type="presParOf" srcId="{33C88512-539B-4DE1-B377-90858B999DA7}" destId="{84552632-3F2E-4C1B-9016-DE14752FBDF2}" srcOrd="0" destOrd="0" presId="urn:microsoft.com/office/officeart/2005/8/layout/hProcess3"/>
    <dgm:cxn modelId="{BC9B26DA-FDB7-4638-AFF3-F86FD08F4847}" type="presParOf" srcId="{33C88512-539B-4DE1-B377-90858B999DA7}" destId="{AF0EDCC6-2445-41E0-9B67-06F532BAAE1E}" srcOrd="1" destOrd="0" presId="urn:microsoft.com/office/officeart/2005/8/layout/hProcess3"/>
    <dgm:cxn modelId="{139C6D60-D979-4ED0-9B48-D9AE4AAFC68E}" type="presParOf" srcId="{AF0EDCC6-2445-41E0-9B67-06F532BAAE1E}" destId="{2AF3DB24-33AC-4C43-A45B-A20604143530}" srcOrd="0" destOrd="0" presId="urn:microsoft.com/office/officeart/2005/8/layout/hProcess3"/>
    <dgm:cxn modelId="{F240915E-C1BF-4186-A231-F674E90D2ADD}" type="presParOf" srcId="{AF0EDCC6-2445-41E0-9B67-06F532BAAE1E}" destId="{650F8712-E53D-49B4-89FD-9FEE09114747}" srcOrd="1" destOrd="0" presId="urn:microsoft.com/office/officeart/2005/8/layout/hProcess3"/>
    <dgm:cxn modelId="{86845F48-7DE7-4877-8DB9-2C0F95C40C7E}" type="presParOf" srcId="{AF0EDCC6-2445-41E0-9B67-06F532BAAE1E}" destId="{9458919F-8392-4D76-A486-1868C0B7146E}" srcOrd="2" destOrd="0" presId="urn:microsoft.com/office/officeart/2005/8/layout/hProcess3"/>
    <dgm:cxn modelId="{A3E628FA-A4CA-4F6E-95E5-B3643ADB5372}" type="presParOf" srcId="{AF0EDCC6-2445-41E0-9B67-06F532BAAE1E}" destId="{B999008E-C332-461C-A442-41B0CD01790D}" srcOrd="3" destOrd="0" presId="urn:microsoft.com/office/officeart/2005/8/layout/hProcess3"/>
    <dgm:cxn modelId="{3458A55C-658E-485B-A0C1-1330E6656744}" type="presParOf" srcId="{AF0EDCC6-2445-41E0-9B67-06F532BAAE1E}" destId="{BFE508CB-C7BE-4564-B325-B522B9815D89}" srcOrd="4" destOrd="0" presId="urn:microsoft.com/office/officeart/2005/8/layout/hProcess3"/>
    <dgm:cxn modelId="{F43B564F-B8F9-4FEA-A388-CEB9337F9745}" type="presParOf" srcId="{33C88512-539B-4DE1-B377-90858B999DA7}" destId="{4C3B61F4-71D6-476F-9451-0EA290E96A05}" srcOrd="2" destOrd="0" presId="urn:microsoft.com/office/officeart/2005/8/layout/hProcess3"/>
    <dgm:cxn modelId="{CE3B3AA4-9274-4E37-97B6-93B97050405A}" type="presParOf" srcId="{33C88512-539B-4DE1-B377-90858B999DA7}" destId="{46054267-110B-4A88-AA64-46FC836F8017}" srcOrd="3" destOrd="0" presId="urn:microsoft.com/office/officeart/2005/8/layout/hProcess3"/>
    <dgm:cxn modelId="{01DA5F25-2206-41FF-AEF9-C003A1C13C12}" type="presParOf" srcId="{46054267-110B-4A88-AA64-46FC836F8017}" destId="{E4364AF8-0B09-441B-A64C-C57E137A2CEC}" srcOrd="0" destOrd="0" presId="urn:microsoft.com/office/officeart/2005/8/layout/hProcess3"/>
    <dgm:cxn modelId="{5D6916A8-2F26-4671-AFF8-E0251FC22D3B}" type="presParOf" srcId="{46054267-110B-4A88-AA64-46FC836F8017}" destId="{29F333F7-EF93-47B5-96CB-443B37D35A2E}" srcOrd="1" destOrd="0" presId="urn:microsoft.com/office/officeart/2005/8/layout/hProcess3"/>
    <dgm:cxn modelId="{526D9528-6B31-42E2-A276-9D9A3B68E4FA}" type="presParOf" srcId="{46054267-110B-4A88-AA64-46FC836F8017}" destId="{8564443D-F84D-4E84-BAE7-0D065B57B3EE}" srcOrd="2" destOrd="0" presId="urn:microsoft.com/office/officeart/2005/8/layout/hProcess3"/>
    <dgm:cxn modelId="{5EF114BE-0EA8-4829-B95F-48BEF8989AE5}" type="presParOf" srcId="{46054267-110B-4A88-AA64-46FC836F8017}" destId="{08BAD555-B8FF-4FAD-ABCE-660869FE2C72}" srcOrd="3" destOrd="0" presId="urn:microsoft.com/office/officeart/2005/8/layout/hProcess3"/>
    <dgm:cxn modelId="{C4E22DD6-2573-495A-B34F-7E8B64EA3E41}" type="presParOf" srcId="{46054267-110B-4A88-AA64-46FC836F8017}" destId="{55046C73-9B5A-4381-AF1E-C9923BB4F7AE}" srcOrd="4" destOrd="0" presId="urn:microsoft.com/office/officeart/2005/8/layout/hProcess3"/>
    <dgm:cxn modelId="{77835757-ADE2-44DA-9133-315752CA213E}" type="presParOf" srcId="{33C88512-539B-4DE1-B377-90858B999DA7}" destId="{0E803A7A-0C5F-4D24-AE64-93DA22E1D713}" srcOrd="4" destOrd="0" presId="urn:microsoft.com/office/officeart/2005/8/layout/hProcess3"/>
    <dgm:cxn modelId="{6BD10F27-5585-4BDC-8EA1-7EBC928D1B92}" type="presParOf" srcId="{33C88512-539B-4DE1-B377-90858B999DA7}" destId="{5AA46AE2-B90C-4F3F-A3CA-45DDDAB61A6A}" srcOrd="5" destOrd="0" presId="urn:microsoft.com/office/officeart/2005/8/layout/hProcess3"/>
    <dgm:cxn modelId="{4568A6A8-B041-45B3-BC19-21BE4B69D3E8}" type="presParOf" srcId="{33C88512-539B-4DE1-B377-90858B999DA7}" destId="{7649F741-76DC-4393-A36E-482FEC37F670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492CC1-C38B-4B61-9119-1854A81C90D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3DA8D1F-5E28-4A13-A2C2-EB012EEE5D79}">
      <dgm:prSet phldrT="[Κείμενο]" custT="1"/>
      <dgm:spPr/>
      <dgm:t>
        <a:bodyPr/>
        <a:lstStyle/>
        <a:p>
          <a:r>
            <a:rPr lang="el-GR" sz="2000" b="1" u="none" dirty="0" smtClean="0">
              <a:solidFill>
                <a:schemeClr val="bg1"/>
              </a:solidFill>
            </a:rPr>
            <a:t>7</a:t>
          </a:r>
          <a:r>
            <a:rPr lang="en-US" sz="2000" b="1" u="none" dirty="0" smtClean="0">
              <a:solidFill>
                <a:schemeClr val="bg1"/>
              </a:solidFill>
            </a:rPr>
            <a:t>.</a:t>
          </a:r>
          <a:r>
            <a:rPr lang="el-GR" sz="2000" b="1" u="none" dirty="0" smtClean="0">
              <a:solidFill>
                <a:schemeClr val="bg1"/>
              </a:solidFill>
            </a:rPr>
            <a:t>Ανέβασμα φόρμας – </a:t>
          </a:r>
          <a:r>
            <a:rPr lang="en-US" sz="2000" b="1" u="none" dirty="0" smtClean="0">
              <a:solidFill>
                <a:schemeClr val="bg1"/>
              </a:solidFill>
            </a:rPr>
            <a:t>Raise</a:t>
          </a:r>
          <a:endParaRPr lang="el-GR" sz="2000" b="1" u="none" dirty="0">
            <a:solidFill>
              <a:schemeClr val="bg1"/>
            </a:solidFill>
          </a:endParaRPr>
        </a:p>
      </dgm:t>
    </dgm:pt>
    <dgm:pt modelId="{A57299E7-065D-40A8-B21B-29D8208C4BAC}" type="parTrans" cxnId="{CB216224-D1F1-4E83-A605-77E8D852CA18}">
      <dgm:prSet/>
      <dgm:spPr/>
      <dgm:t>
        <a:bodyPr/>
        <a:lstStyle/>
        <a:p>
          <a:endParaRPr lang="el-GR" sz="1400"/>
        </a:p>
      </dgm:t>
    </dgm:pt>
    <dgm:pt modelId="{A190D6DA-626C-4027-898B-F4FE53D00560}" type="sibTrans" cxnId="{CB216224-D1F1-4E83-A605-77E8D852CA18}">
      <dgm:prSet/>
      <dgm:spPr/>
      <dgm:t>
        <a:bodyPr/>
        <a:lstStyle/>
        <a:p>
          <a:endParaRPr lang="el-GR" sz="1400"/>
        </a:p>
      </dgm:t>
    </dgm:pt>
    <dgm:pt modelId="{BB0239BA-230C-4F03-97C3-B6B21145D1B9}">
      <dgm:prSet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Η φόρμα(η εικόνα σου προς του άλλους) σου θα περιλαμβάνει ότι έχει συνήθως ένα </a:t>
          </a:r>
          <a:r>
            <a:rPr lang="en-US" sz="1800" dirty="0" smtClean="0">
              <a:solidFill>
                <a:schemeClr val="tx1"/>
              </a:solidFill>
            </a:rPr>
            <a:t>CV</a:t>
          </a:r>
          <a:r>
            <a:rPr lang="el-GR" sz="1800" dirty="0" smtClean="0">
              <a:solidFill>
                <a:schemeClr val="tx1"/>
              </a:solidFill>
            </a:rPr>
            <a:t> και επιπλέον τα </a:t>
          </a:r>
          <a:r>
            <a:rPr lang="en-US" sz="1800" dirty="0" smtClean="0">
              <a:solidFill>
                <a:schemeClr val="tx1"/>
              </a:solidFill>
            </a:rPr>
            <a:t>background </a:t>
          </a:r>
          <a:r>
            <a:rPr lang="el-GR" sz="1800" dirty="0" smtClean="0">
              <a:solidFill>
                <a:schemeClr val="tx1"/>
              </a:solidFill>
            </a:rPr>
            <a:t>που έχεις και διάφορα </a:t>
          </a:r>
          <a:r>
            <a:rPr lang="en-US" sz="1800" dirty="0" smtClean="0">
              <a:solidFill>
                <a:schemeClr val="tx1"/>
              </a:solidFill>
            </a:rPr>
            <a:t>skills</a:t>
          </a:r>
          <a:r>
            <a:rPr lang="el-GR" sz="1800" dirty="0" smtClean="0">
              <a:solidFill>
                <a:schemeClr val="tx1"/>
              </a:solidFill>
            </a:rPr>
            <a:t>. Ακόμη επισυνάπτουμε και το </a:t>
          </a:r>
          <a:r>
            <a:rPr lang="en-US" sz="1800" dirty="0" smtClean="0">
              <a:solidFill>
                <a:schemeClr val="tx1"/>
              </a:solidFill>
            </a:rPr>
            <a:t>CV </a:t>
          </a:r>
          <a:r>
            <a:rPr lang="el-GR" sz="1800" dirty="0" smtClean="0">
              <a:solidFill>
                <a:schemeClr val="tx1"/>
              </a:solidFill>
            </a:rPr>
            <a:t>σου.</a:t>
          </a:r>
        </a:p>
      </dgm:t>
    </dgm:pt>
    <dgm:pt modelId="{C6B0F635-9ACF-45BD-9A6C-010A3E04DDCE}" type="parTrans" cxnId="{D25A6E04-6548-428D-B93B-83AD96BAC693}">
      <dgm:prSet/>
      <dgm:spPr/>
      <dgm:t>
        <a:bodyPr/>
        <a:lstStyle/>
        <a:p>
          <a:endParaRPr lang="el-GR"/>
        </a:p>
      </dgm:t>
    </dgm:pt>
    <dgm:pt modelId="{16E982FF-F2DC-4598-BF6F-067D6A27528E}" type="sibTrans" cxnId="{D25A6E04-6548-428D-B93B-83AD96BAC693}">
      <dgm:prSet/>
      <dgm:spPr/>
      <dgm:t>
        <a:bodyPr/>
        <a:lstStyle/>
        <a:p>
          <a:endParaRPr lang="el-GR"/>
        </a:p>
      </dgm:t>
    </dgm:pt>
    <dgm:pt modelId="{DBDC5651-CD22-4F52-917C-8784BAFBD0C6}">
      <dgm:prSet custT="1"/>
      <dgm:spPr/>
      <dgm:t>
        <a:bodyPr/>
        <a:lstStyle/>
        <a:p>
          <a:r>
            <a:rPr lang="el-GR" sz="2000" b="1" u="none" dirty="0" smtClean="0">
              <a:solidFill>
                <a:schemeClr val="bg1"/>
              </a:solidFill>
            </a:rPr>
            <a:t>8</a:t>
          </a:r>
          <a:r>
            <a:rPr lang="en-US" sz="2000" b="1" u="none" dirty="0" smtClean="0">
              <a:solidFill>
                <a:schemeClr val="bg1"/>
              </a:solidFill>
            </a:rPr>
            <a:t>.</a:t>
          </a:r>
          <a:r>
            <a:rPr lang="el-GR" sz="2000" b="1" u="none" dirty="0" smtClean="0">
              <a:solidFill>
                <a:schemeClr val="bg1"/>
              </a:solidFill>
            </a:rPr>
            <a:t>Γνωριμία με EP </a:t>
          </a:r>
          <a:r>
            <a:rPr lang="el-GR" sz="2000" b="1" u="none" dirty="0" err="1" smtClean="0">
              <a:solidFill>
                <a:schemeClr val="bg1"/>
              </a:solidFill>
            </a:rPr>
            <a:t>manager</a:t>
          </a:r>
          <a:endParaRPr lang="el-GR" sz="2000" b="1" u="none" dirty="0" smtClean="0">
            <a:solidFill>
              <a:schemeClr val="bg1"/>
            </a:solidFill>
          </a:endParaRPr>
        </a:p>
      </dgm:t>
    </dgm:pt>
    <dgm:pt modelId="{589AF8E5-3BA7-4F20-8F4E-AB71D72E9664}" type="parTrans" cxnId="{B6086156-2979-4444-978E-1B0D69288EAB}">
      <dgm:prSet/>
      <dgm:spPr/>
      <dgm:t>
        <a:bodyPr/>
        <a:lstStyle/>
        <a:p>
          <a:endParaRPr lang="el-GR"/>
        </a:p>
      </dgm:t>
    </dgm:pt>
    <dgm:pt modelId="{0D4D460B-953C-4BC1-995B-B0917C61F0D5}" type="sibTrans" cxnId="{B6086156-2979-4444-978E-1B0D69288EAB}">
      <dgm:prSet/>
      <dgm:spPr/>
      <dgm:t>
        <a:bodyPr/>
        <a:lstStyle/>
        <a:p>
          <a:endParaRPr lang="el-GR"/>
        </a:p>
      </dgm:t>
    </dgm:pt>
    <dgm:pt modelId="{25256B2B-B360-4A29-8A2B-32A2F982210C}">
      <dgm:prSet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Θα γνωρίσεις τον </a:t>
          </a:r>
          <a:r>
            <a:rPr lang="en-US" sz="1800" dirty="0" smtClean="0">
              <a:solidFill>
                <a:schemeClr val="tx1"/>
              </a:solidFill>
            </a:rPr>
            <a:t>manager </a:t>
          </a:r>
          <a:r>
            <a:rPr lang="el-GR" sz="1800" dirty="0" smtClean="0">
              <a:solidFill>
                <a:schemeClr val="tx1"/>
              </a:solidFill>
            </a:rPr>
            <a:t>σου ο οποίος θα σε βοηθήσει στο να βρεις θέσεις για πρακτική μέσα από το σύστημα της </a:t>
          </a:r>
          <a:r>
            <a:rPr lang="en-US" sz="1800" dirty="0" smtClean="0">
              <a:solidFill>
                <a:schemeClr val="tx1"/>
              </a:solidFill>
            </a:rPr>
            <a:t>AIESEC.</a:t>
          </a:r>
          <a:endParaRPr lang="el-GR" sz="1800" dirty="0" smtClean="0">
            <a:solidFill>
              <a:schemeClr val="tx1"/>
            </a:solidFill>
          </a:endParaRPr>
        </a:p>
      </dgm:t>
    </dgm:pt>
    <dgm:pt modelId="{76D20CD5-5CBF-43E6-9248-E99843B85817}" type="parTrans" cxnId="{831EB51B-0BC5-40B9-BDEA-E9B7E33D86C4}">
      <dgm:prSet/>
      <dgm:spPr/>
      <dgm:t>
        <a:bodyPr/>
        <a:lstStyle/>
        <a:p>
          <a:endParaRPr lang="el-GR"/>
        </a:p>
      </dgm:t>
    </dgm:pt>
    <dgm:pt modelId="{0BF92DBD-A929-4B2B-B660-077F899FEBEA}" type="sibTrans" cxnId="{831EB51B-0BC5-40B9-BDEA-E9B7E33D86C4}">
      <dgm:prSet/>
      <dgm:spPr/>
      <dgm:t>
        <a:bodyPr/>
        <a:lstStyle/>
        <a:p>
          <a:endParaRPr lang="el-GR"/>
        </a:p>
      </dgm:t>
    </dgm:pt>
    <dgm:pt modelId="{8E8BF99F-904D-4D33-8601-17893655910D}" type="pres">
      <dgm:prSet presAssocID="{5B492CC1-C38B-4B61-9119-1854A81C90D0}" presName="Name0" presStyleCnt="0">
        <dgm:presLayoutVars>
          <dgm:dir/>
          <dgm:animLvl val="lvl"/>
          <dgm:resizeHandles val="exact"/>
        </dgm:presLayoutVars>
      </dgm:prSet>
      <dgm:spPr/>
    </dgm:pt>
    <dgm:pt modelId="{0D7E21F2-866A-452B-90E7-9B2FCD1788D4}" type="pres">
      <dgm:prSet presAssocID="{5B492CC1-C38B-4B61-9119-1854A81C90D0}" presName="dummy" presStyleCnt="0"/>
      <dgm:spPr/>
    </dgm:pt>
    <dgm:pt modelId="{33C88512-539B-4DE1-B377-90858B999DA7}" type="pres">
      <dgm:prSet presAssocID="{5B492CC1-C38B-4B61-9119-1854A81C90D0}" presName="linH" presStyleCnt="0"/>
      <dgm:spPr/>
    </dgm:pt>
    <dgm:pt modelId="{84552632-3F2E-4C1B-9016-DE14752FBDF2}" type="pres">
      <dgm:prSet presAssocID="{5B492CC1-C38B-4B61-9119-1854A81C90D0}" presName="padding1" presStyleCnt="0"/>
      <dgm:spPr/>
    </dgm:pt>
    <dgm:pt modelId="{AF0EDCC6-2445-41E0-9B67-06F532BAAE1E}" type="pres">
      <dgm:prSet presAssocID="{13DA8D1F-5E28-4A13-A2C2-EB012EEE5D79}" presName="linV" presStyleCnt="0"/>
      <dgm:spPr/>
    </dgm:pt>
    <dgm:pt modelId="{2AF3DB24-33AC-4C43-A45B-A20604143530}" type="pres">
      <dgm:prSet presAssocID="{13DA8D1F-5E28-4A13-A2C2-EB012EEE5D79}" presName="spVertical1" presStyleCnt="0"/>
      <dgm:spPr/>
    </dgm:pt>
    <dgm:pt modelId="{650F8712-E53D-49B4-89FD-9FEE09114747}" type="pres">
      <dgm:prSet presAssocID="{13DA8D1F-5E28-4A13-A2C2-EB012EEE5D79}" presName="parTx" presStyleLbl="revTx" presStyleIdx="0" presStyleCnt="4" custLinFactNeighborY="-57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58919F-8392-4D76-A486-1868C0B7146E}" type="pres">
      <dgm:prSet presAssocID="{13DA8D1F-5E28-4A13-A2C2-EB012EEE5D79}" presName="spVertical2" presStyleCnt="0"/>
      <dgm:spPr/>
    </dgm:pt>
    <dgm:pt modelId="{B999008E-C332-461C-A442-41B0CD01790D}" type="pres">
      <dgm:prSet presAssocID="{13DA8D1F-5E28-4A13-A2C2-EB012EEE5D79}" presName="spVertical3" presStyleCnt="0"/>
      <dgm:spPr/>
    </dgm:pt>
    <dgm:pt modelId="{BFE508CB-C7BE-4564-B325-B522B9815D89}" type="pres">
      <dgm:prSet presAssocID="{13DA8D1F-5E28-4A13-A2C2-EB012EEE5D79}" presName="desTx" presStyleLbl="revTx" presStyleIdx="1" presStyleCnt="4" custLinFactY="-10566" custLinFactNeighborX="-4900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3B61F4-71D6-476F-9451-0EA290E96A05}" type="pres">
      <dgm:prSet presAssocID="{A190D6DA-626C-4027-898B-F4FE53D00560}" presName="space" presStyleCnt="0"/>
      <dgm:spPr/>
    </dgm:pt>
    <dgm:pt modelId="{46054267-110B-4A88-AA64-46FC836F8017}" type="pres">
      <dgm:prSet presAssocID="{DBDC5651-CD22-4F52-917C-8784BAFBD0C6}" presName="linV" presStyleCnt="0"/>
      <dgm:spPr/>
    </dgm:pt>
    <dgm:pt modelId="{E4364AF8-0B09-441B-A64C-C57E137A2CEC}" type="pres">
      <dgm:prSet presAssocID="{DBDC5651-CD22-4F52-917C-8784BAFBD0C6}" presName="spVertical1" presStyleCnt="0"/>
      <dgm:spPr/>
    </dgm:pt>
    <dgm:pt modelId="{29F333F7-EF93-47B5-96CB-443B37D35A2E}" type="pres">
      <dgm:prSet presAssocID="{DBDC5651-CD22-4F52-917C-8784BAFBD0C6}" presName="parTx" presStyleLbl="revTx" presStyleIdx="2" presStyleCnt="4" custLinFactNeighborX="-8533" custLinFactNeighborY="-57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64443D-F84D-4E84-BAE7-0D065B57B3EE}" type="pres">
      <dgm:prSet presAssocID="{DBDC5651-CD22-4F52-917C-8784BAFBD0C6}" presName="spVertical2" presStyleCnt="0"/>
      <dgm:spPr/>
    </dgm:pt>
    <dgm:pt modelId="{08BAD555-B8FF-4FAD-ABCE-660869FE2C72}" type="pres">
      <dgm:prSet presAssocID="{DBDC5651-CD22-4F52-917C-8784BAFBD0C6}" presName="spVertical3" presStyleCnt="0"/>
      <dgm:spPr/>
    </dgm:pt>
    <dgm:pt modelId="{55046C73-9B5A-4381-AF1E-C9923BB4F7AE}" type="pres">
      <dgm:prSet presAssocID="{DBDC5651-CD22-4F52-917C-8784BAFBD0C6}" presName="desTx" presStyleLbl="revTx" presStyleIdx="3" presStyleCnt="4" custLinFactY="-5263" custLinFactNeighborX="-8533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803A7A-0C5F-4D24-AE64-93DA22E1D713}" type="pres">
      <dgm:prSet presAssocID="{5B492CC1-C38B-4B61-9119-1854A81C90D0}" presName="padding2" presStyleCnt="0"/>
      <dgm:spPr/>
    </dgm:pt>
    <dgm:pt modelId="{5AA46AE2-B90C-4F3F-A3CA-45DDDAB61A6A}" type="pres">
      <dgm:prSet presAssocID="{5B492CC1-C38B-4B61-9119-1854A81C90D0}" presName="negArrow" presStyleCnt="0"/>
      <dgm:spPr/>
    </dgm:pt>
    <dgm:pt modelId="{7649F741-76DC-4393-A36E-482FEC37F670}" type="pres">
      <dgm:prSet presAssocID="{5B492CC1-C38B-4B61-9119-1854A81C90D0}" presName="backgroundArrow" presStyleLbl="node1" presStyleIdx="0" presStyleCnt="1" custScaleY="42693" custLinFactNeighborY="14347"/>
      <dgm:spPr>
        <a:solidFill>
          <a:schemeClr val="tx2"/>
        </a:solidFill>
      </dgm:spPr>
      <dgm:t>
        <a:bodyPr/>
        <a:lstStyle/>
        <a:p>
          <a:endParaRPr lang="el-GR"/>
        </a:p>
      </dgm:t>
    </dgm:pt>
  </dgm:ptLst>
  <dgm:cxnLst>
    <dgm:cxn modelId="{B6086156-2979-4444-978E-1B0D69288EAB}" srcId="{5B492CC1-C38B-4B61-9119-1854A81C90D0}" destId="{DBDC5651-CD22-4F52-917C-8784BAFBD0C6}" srcOrd="1" destOrd="0" parTransId="{589AF8E5-3BA7-4F20-8F4E-AB71D72E9664}" sibTransId="{0D4D460B-953C-4BC1-995B-B0917C61F0D5}"/>
    <dgm:cxn modelId="{1BBD4620-8046-4CE3-AA9B-2BEAC156C750}" type="presOf" srcId="{25256B2B-B360-4A29-8A2B-32A2F982210C}" destId="{55046C73-9B5A-4381-AF1E-C9923BB4F7AE}" srcOrd="0" destOrd="0" presId="urn:microsoft.com/office/officeart/2005/8/layout/hProcess3"/>
    <dgm:cxn modelId="{D25A6E04-6548-428D-B93B-83AD96BAC693}" srcId="{13DA8D1F-5E28-4A13-A2C2-EB012EEE5D79}" destId="{BB0239BA-230C-4F03-97C3-B6B21145D1B9}" srcOrd="0" destOrd="0" parTransId="{C6B0F635-9ACF-45BD-9A6C-010A3E04DDCE}" sibTransId="{16E982FF-F2DC-4598-BF6F-067D6A27528E}"/>
    <dgm:cxn modelId="{831EB51B-0BC5-40B9-BDEA-E9B7E33D86C4}" srcId="{DBDC5651-CD22-4F52-917C-8784BAFBD0C6}" destId="{25256B2B-B360-4A29-8A2B-32A2F982210C}" srcOrd="0" destOrd="0" parTransId="{76D20CD5-5CBF-43E6-9248-E99843B85817}" sibTransId="{0BF92DBD-A929-4B2B-B660-077F899FEBEA}"/>
    <dgm:cxn modelId="{64E1410C-6DF5-4902-B535-6F4C9724E962}" type="presOf" srcId="{13DA8D1F-5E28-4A13-A2C2-EB012EEE5D79}" destId="{650F8712-E53D-49B4-89FD-9FEE09114747}" srcOrd="0" destOrd="0" presId="urn:microsoft.com/office/officeart/2005/8/layout/hProcess3"/>
    <dgm:cxn modelId="{CB216224-D1F1-4E83-A605-77E8D852CA18}" srcId="{5B492CC1-C38B-4B61-9119-1854A81C90D0}" destId="{13DA8D1F-5E28-4A13-A2C2-EB012EEE5D79}" srcOrd="0" destOrd="0" parTransId="{A57299E7-065D-40A8-B21B-29D8208C4BAC}" sibTransId="{A190D6DA-626C-4027-898B-F4FE53D00560}"/>
    <dgm:cxn modelId="{7F315DBE-27D4-408B-A4A5-292A6DCFC001}" type="presOf" srcId="{BB0239BA-230C-4F03-97C3-B6B21145D1B9}" destId="{BFE508CB-C7BE-4564-B325-B522B9815D89}" srcOrd="0" destOrd="0" presId="urn:microsoft.com/office/officeart/2005/8/layout/hProcess3"/>
    <dgm:cxn modelId="{DD17BFEF-B1FB-4AF6-AE0C-B8B5569BE10E}" type="presOf" srcId="{5B492CC1-C38B-4B61-9119-1854A81C90D0}" destId="{8E8BF99F-904D-4D33-8601-17893655910D}" srcOrd="0" destOrd="0" presId="urn:microsoft.com/office/officeart/2005/8/layout/hProcess3"/>
    <dgm:cxn modelId="{8B720D92-150F-4133-AFC6-66DE30C3701F}" type="presOf" srcId="{DBDC5651-CD22-4F52-917C-8784BAFBD0C6}" destId="{29F333F7-EF93-47B5-96CB-443B37D35A2E}" srcOrd="0" destOrd="0" presId="urn:microsoft.com/office/officeart/2005/8/layout/hProcess3"/>
    <dgm:cxn modelId="{FE08AC80-AB37-45EA-9444-BCD492335D0B}" type="presParOf" srcId="{8E8BF99F-904D-4D33-8601-17893655910D}" destId="{0D7E21F2-866A-452B-90E7-9B2FCD1788D4}" srcOrd="0" destOrd="0" presId="urn:microsoft.com/office/officeart/2005/8/layout/hProcess3"/>
    <dgm:cxn modelId="{9269B395-4D0D-4C12-BFCB-BD7D38986036}" type="presParOf" srcId="{8E8BF99F-904D-4D33-8601-17893655910D}" destId="{33C88512-539B-4DE1-B377-90858B999DA7}" srcOrd="1" destOrd="0" presId="urn:microsoft.com/office/officeart/2005/8/layout/hProcess3"/>
    <dgm:cxn modelId="{668DB3EB-162F-45ED-B823-B99367FD1536}" type="presParOf" srcId="{33C88512-539B-4DE1-B377-90858B999DA7}" destId="{84552632-3F2E-4C1B-9016-DE14752FBDF2}" srcOrd="0" destOrd="0" presId="urn:microsoft.com/office/officeart/2005/8/layout/hProcess3"/>
    <dgm:cxn modelId="{2606D180-38FF-498F-A8E6-00D3E57F1B75}" type="presParOf" srcId="{33C88512-539B-4DE1-B377-90858B999DA7}" destId="{AF0EDCC6-2445-41E0-9B67-06F532BAAE1E}" srcOrd="1" destOrd="0" presId="urn:microsoft.com/office/officeart/2005/8/layout/hProcess3"/>
    <dgm:cxn modelId="{2BE0FE48-DAFE-4F24-857D-4B217742BC5F}" type="presParOf" srcId="{AF0EDCC6-2445-41E0-9B67-06F532BAAE1E}" destId="{2AF3DB24-33AC-4C43-A45B-A20604143530}" srcOrd="0" destOrd="0" presId="urn:microsoft.com/office/officeart/2005/8/layout/hProcess3"/>
    <dgm:cxn modelId="{CEFB6B71-BD97-4EC3-B487-FCFBBC7A8D05}" type="presParOf" srcId="{AF0EDCC6-2445-41E0-9B67-06F532BAAE1E}" destId="{650F8712-E53D-49B4-89FD-9FEE09114747}" srcOrd="1" destOrd="0" presId="urn:microsoft.com/office/officeart/2005/8/layout/hProcess3"/>
    <dgm:cxn modelId="{6D902B23-A079-45E1-AD6D-87B1E69CDEB5}" type="presParOf" srcId="{AF0EDCC6-2445-41E0-9B67-06F532BAAE1E}" destId="{9458919F-8392-4D76-A486-1868C0B7146E}" srcOrd="2" destOrd="0" presId="urn:microsoft.com/office/officeart/2005/8/layout/hProcess3"/>
    <dgm:cxn modelId="{0EC06B3C-7EF0-4281-BEE5-AD4C79026FD6}" type="presParOf" srcId="{AF0EDCC6-2445-41E0-9B67-06F532BAAE1E}" destId="{B999008E-C332-461C-A442-41B0CD01790D}" srcOrd="3" destOrd="0" presId="urn:microsoft.com/office/officeart/2005/8/layout/hProcess3"/>
    <dgm:cxn modelId="{B435F622-8D37-4DC2-8EEB-E2BE80AB121C}" type="presParOf" srcId="{AF0EDCC6-2445-41E0-9B67-06F532BAAE1E}" destId="{BFE508CB-C7BE-4564-B325-B522B9815D89}" srcOrd="4" destOrd="0" presId="urn:microsoft.com/office/officeart/2005/8/layout/hProcess3"/>
    <dgm:cxn modelId="{0132301D-4A85-4515-A6A5-AD94247EA9BC}" type="presParOf" srcId="{33C88512-539B-4DE1-B377-90858B999DA7}" destId="{4C3B61F4-71D6-476F-9451-0EA290E96A05}" srcOrd="2" destOrd="0" presId="urn:microsoft.com/office/officeart/2005/8/layout/hProcess3"/>
    <dgm:cxn modelId="{0D775B29-99D5-436C-8C7C-182635330F82}" type="presParOf" srcId="{33C88512-539B-4DE1-B377-90858B999DA7}" destId="{46054267-110B-4A88-AA64-46FC836F8017}" srcOrd="3" destOrd="0" presId="urn:microsoft.com/office/officeart/2005/8/layout/hProcess3"/>
    <dgm:cxn modelId="{2254AB11-20FE-424D-B7EA-7BB518285295}" type="presParOf" srcId="{46054267-110B-4A88-AA64-46FC836F8017}" destId="{E4364AF8-0B09-441B-A64C-C57E137A2CEC}" srcOrd="0" destOrd="0" presId="urn:microsoft.com/office/officeart/2005/8/layout/hProcess3"/>
    <dgm:cxn modelId="{95FBEC63-2733-445E-9184-E0EE416D6BBB}" type="presParOf" srcId="{46054267-110B-4A88-AA64-46FC836F8017}" destId="{29F333F7-EF93-47B5-96CB-443B37D35A2E}" srcOrd="1" destOrd="0" presId="urn:microsoft.com/office/officeart/2005/8/layout/hProcess3"/>
    <dgm:cxn modelId="{7004861F-6EC2-4178-9BC9-B593EF38FFB9}" type="presParOf" srcId="{46054267-110B-4A88-AA64-46FC836F8017}" destId="{8564443D-F84D-4E84-BAE7-0D065B57B3EE}" srcOrd="2" destOrd="0" presId="urn:microsoft.com/office/officeart/2005/8/layout/hProcess3"/>
    <dgm:cxn modelId="{1D992B0A-D1BE-4F9E-A785-A2C0D72CAFCA}" type="presParOf" srcId="{46054267-110B-4A88-AA64-46FC836F8017}" destId="{08BAD555-B8FF-4FAD-ABCE-660869FE2C72}" srcOrd="3" destOrd="0" presId="urn:microsoft.com/office/officeart/2005/8/layout/hProcess3"/>
    <dgm:cxn modelId="{FF3F93DB-F10D-46F0-8E00-6BE827A59CF1}" type="presParOf" srcId="{46054267-110B-4A88-AA64-46FC836F8017}" destId="{55046C73-9B5A-4381-AF1E-C9923BB4F7AE}" srcOrd="4" destOrd="0" presId="urn:microsoft.com/office/officeart/2005/8/layout/hProcess3"/>
    <dgm:cxn modelId="{6940E461-A8F2-43A7-8FB5-EE0DCCC2BE55}" type="presParOf" srcId="{33C88512-539B-4DE1-B377-90858B999DA7}" destId="{0E803A7A-0C5F-4D24-AE64-93DA22E1D713}" srcOrd="4" destOrd="0" presId="urn:microsoft.com/office/officeart/2005/8/layout/hProcess3"/>
    <dgm:cxn modelId="{99994569-7EB2-4A4C-A119-C1C76BD384C7}" type="presParOf" srcId="{33C88512-539B-4DE1-B377-90858B999DA7}" destId="{5AA46AE2-B90C-4F3F-A3CA-45DDDAB61A6A}" srcOrd="5" destOrd="0" presId="urn:microsoft.com/office/officeart/2005/8/layout/hProcess3"/>
    <dgm:cxn modelId="{BB6D59C0-AEAF-431B-9D29-850AB9B3604C}" type="presParOf" srcId="{33C88512-539B-4DE1-B377-90858B999DA7}" destId="{7649F741-76DC-4393-A36E-482FEC37F670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492CC1-C38B-4B61-9119-1854A81C90D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3DA8D1F-5E28-4A13-A2C2-EB012EEE5D79}">
      <dgm:prSet phldrT="[Κείμενο]" custT="1"/>
      <dgm:spPr/>
      <dgm:t>
        <a:bodyPr/>
        <a:lstStyle/>
        <a:p>
          <a:r>
            <a:rPr lang="el-GR" sz="2400" b="1" u="none" dirty="0" smtClean="0">
              <a:solidFill>
                <a:schemeClr val="bg1"/>
              </a:solidFill>
            </a:rPr>
            <a:t>9</a:t>
          </a:r>
          <a:r>
            <a:rPr lang="en-US" sz="2400" b="1" u="none" dirty="0" smtClean="0">
              <a:solidFill>
                <a:schemeClr val="bg1"/>
              </a:solidFill>
            </a:rPr>
            <a:t>.</a:t>
          </a:r>
          <a:r>
            <a:rPr lang="el-GR" sz="2400" b="1" u="none" dirty="0" smtClean="0">
              <a:solidFill>
                <a:schemeClr val="bg1"/>
              </a:solidFill>
            </a:rPr>
            <a:t>Αναζήτηση πρακτικής</a:t>
          </a:r>
          <a:endParaRPr lang="el-GR" sz="2400" b="1" u="none" dirty="0">
            <a:solidFill>
              <a:schemeClr val="bg1"/>
            </a:solidFill>
          </a:endParaRPr>
        </a:p>
      </dgm:t>
    </dgm:pt>
    <dgm:pt modelId="{A57299E7-065D-40A8-B21B-29D8208C4BAC}" type="parTrans" cxnId="{CB216224-D1F1-4E83-A605-77E8D852CA18}">
      <dgm:prSet/>
      <dgm:spPr/>
      <dgm:t>
        <a:bodyPr/>
        <a:lstStyle/>
        <a:p>
          <a:endParaRPr lang="el-GR" sz="1400"/>
        </a:p>
      </dgm:t>
    </dgm:pt>
    <dgm:pt modelId="{A190D6DA-626C-4027-898B-F4FE53D00560}" type="sibTrans" cxnId="{CB216224-D1F1-4E83-A605-77E8D852CA18}">
      <dgm:prSet/>
      <dgm:spPr/>
      <dgm:t>
        <a:bodyPr/>
        <a:lstStyle/>
        <a:p>
          <a:endParaRPr lang="el-GR" sz="1400"/>
        </a:p>
      </dgm:t>
    </dgm:pt>
    <dgm:pt modelId="{BB0239BA-230C-4F03-97C3-B6B21145D1B9}">
      <dgm:prSet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Θα αρχίσεις με τον </a:t>
          </a:r>
          <a:r>
            <a:rPr lang="en-US" sz="1800" dirty="0" smtClean="0">
              <a:solidFill>
                <a:schemeClr val="tx1"/>
              </a:solidFill>
            </a:rPr>
            <a:t>manager</a:t>
          </a:r>
          <a:r>
            <a:rPr lang="el-GR" sz="1800" dirty="0" smtClean="0">
              <a:solidFill>
                <a:schemeClr val="tx1"/>
              </a:solidFill>
            </a:rPr>
            <a:t> σου να στέλνεται αιτήσεις θέσεις πρακτικής άσκησης.</a:t>
          </a:r>
        </a:p>
      </dgm:t>
    </dgm:pt>
    <dgm:pt modelId="{C6B0F635-9ACF-45BD-9A6C-010A3E04DDCE}" type="parTrans" cxnId="{D25A6E04-6548-428D-B93B-83AD96BAC693}">
      <dgm:prSet/>
      <dgm:spPr/>
      <dgm:t>
        <a:bodyPr/>
        <a:lstStyle/>
        <a:p>
          <a:endParaRPr lang="el-GR"/>
        </a:p>
      </dgm:t>
    </dgm:pt>
    <dgm:pt modelId="{16E982FF-F2DC-4598-BF6F-067D6A27528E}" type="sibTrans" cxnId="{D25A6E04-6548-428D-B93B-83AD96BAC693}">
      <dgm:prSet/>
      <dgm:spPr/>
      <dgm:t>
        <a:bodyPr/>
        <a:lstStyle/>
        <a:p>
          <a:endParaRPr lang="el-GR"/>
        </a:p>
      </dgm:t>
    </dgm:pt>
    <dgm:pt modelId="{41249FBA-5595-4836-8DC9-BA4E08B4DAC5}">
      <dgm:prSet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Οι θέσεις υπάρχουν στο σύστημα και αναφέρουν αναλυτικές πληροφορίες(πόλη, μισθό, διάρκεια, πότε ξεκινάει η πρακτική, περιγραφή θέσης, προσόντα που απαιτούνται κ.τ.λ.) </a:t>
          </a:r>
        </a:p>
      </dgm:t>
    </dgm:pt>
    <dgm:pt modelId="{F3F11B6A-2DE3-49D1-B0EF-233799C51762}" type="parTrans" cxnId="{8A4E6657-7D56-4688-96E4-D2E6734C8263}">
      <dgm:prSet/>
      <dgm:spPr/>
      <dgm:t>
        <a:bodyPr/>
        <a:lstStyle/>
        <a:p>
          <a:endParaRPr lang="el-GR"/>
        </a:p>
      </dgm:t>
    </dgm:pt>
    <dgm:pt modelId="{228548BB-7971-4E8D-A849-E71DE2CDA994}" type="sibTrans" cxnId="{8A4E6657-7D56-4688-96E4-D2E6734C8263}">
      <dgm:prSet/>
      <dgm:spPr/>
      <dgm:t>
        <a:bodyPr/>
        <a:lstStyle/>
        <a:p>
          <a:endParaRPr lang="el-GR"/>
        </a:p>
      </dgm:t>
    </dgm:pt>
    <dgm:pt modelId="{20514696-EF28-4468-A51F-A8C23387006B}">
      <dgm:prSet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Παράλληλα θα κανονίζεις συνεντεύξεις με τις </a:t>
          </a:r>
          <a:r>
            <a:rPr lang="en-US" sz="1800" dirty="0" smtClean="0">
              <a:solidFill>
                <a:schemeClr val="tx1"/>
              </a:solidFill>
            </a:rPr>
            <a:t>AIESEC </a:t>
          </a:r>
          <a:r>
            <a:rPr lang="el-GR" sz="1800" dirty="0" smtClean="0">
              <a:solidFill>
                <a:schemeClr val="tx1"/>
              </a:solidFill>
            </a:rPr>
            <a:t>των άλλων χωρών και αν περνάς από εκείνους θα σε προωθούν για συνέντευξη με την εταιρία. Για όλες αυτές τις διαδικασίες Θα έχετε στην διάθεσή σας 3 μήνες το μέγιστο για να βρεις μια θέση για πρακτική άσκηση. </a:t>
          </a:r>
        </a:p>
      </dgm:t>
    </dgm:pt>
    <dgm:pt modelId="{A4092D88-DE01-4517-8512-FE0E961290B5}" type="parTrans" cxnId="{6E00D1DD-F00E-41A7-960A-C19E61093567}">
      <dgm:prSet/>
      <dgm:spPr/>
      <dgm:t>
        <a:bodyPr/>
        <a:lstStyle/>
        <a:p>
          <a:endParaRPr lang="el-GR"/>
        </a:p>
      </dgm:t>
    </dgm:pt>
    <dgm:pt modelId="{7B9514DF-D286-4E88-B3AB-DDAC824663B0}" type="sibTrans" cxnId="{6E00D1DD-F00E-41A7-960A-C19E61093567}">
      <dgm:prSet/>
      <dgm:spPr/>
      <dgm:t>
        <a:bodyPr/>
        <a:lstStyle/>
        <a:p>
          <a:endParaRPr lang="el-GR"/>
        </a:p>
      </dgm:t>
    </dgm:pt>
    <dgm:pt modelId="{F4214F2E-DFCA-4AF0-8EA7-0123683C0A94}">
      <dgm:prSet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</a:rPr>
            <a:t>Ο μέσος όρος εύρεσης πρακτικής είναι 2 μήνες</a:t>
          </a:r>
          <a:endParaRPr lang="el-GR" sz="1800" b="1" u="sng" dirty="0">
            <a:solidFill>
              <a:schemeClr val="tx1"/>
            </a:solidFill>
          </a:endParaRPr>
        </a:p>
      </dgm:t>
    </dgm:pt>
    <dgm:pt modelId="{9B697805-9B33-48AC-8B99-6BB89EEADE4E}" type="parTrans" cxnId="{1B58F5B3-AD30-43FA-9EA3-A3070D315C56}">
      <dgm:prSet/>
      <dgm:spPr/>
      <dgm:t>
        <a:bodyPr/>
        <a:lstStyle/>
        <a:p>
          <a:endParaRPr lang="el-GR"/>
        </a:p>
      </dgm:t>
    </dgm:pt>
    <dgm:pt modelId="{8E96FF86-CDE4-4BC0-AE0B-991B14814B18}" type="sibTrans" cxnId="{1B58F5B3-AD30-43FA-9EA3-A3070D315C56}">
      <dgm:prSet/>
      <dgm:spPr/>
      <dgm:t>
        <a:bodyPr/>
        <a:lstStyle/>
        <a:p>
          <a:endParaRPr lang="el-GR"/>
        </a:p>
      </dgm:t>
    </dgm:pt>
    <dgm:pt modelId="{8E8BF99F-904D-4D33-8601-17893655910D}" type="pres">
      <dgm:prSet presAssocID="{5B492CC1-C38B-4B61-9119-1854A81C90D0}" presName="Name0" presStyleCnt="0">
        <dgm:presLayoutVars>
          <dgm:dir/>
          <dgm:animLvl val="lvl"/>
          <dgm:resizeHandles val="exact"/>
        </dgm:presLayoutVars>
      </dgm:prSet>
      <dgm:spPr/>
    </dgm:pt>
    <dgm:pt modelId="{0D7E21F2-866A-452B-90E7-9B2FCD1788D4}" type="pres">
      <dgm:prSet presAssocID="{5B492CC1-C38B-4B61-9119-1854A81C90D0}" presName="dummy" presStyleCnt="0"/>
      <dgm:spPr/>
    </dgm:pt>
    <dgm:pt modelId="{33C88512-539B-4DE1-B377-90858B999DA7}" type="pres">
      <dgm:prSet presAssocID="{5B492CC1-C38B-4B61-9119-1854A81C90D0}" presName="linH" presStyleCnt="0"/>
      <dgm:spPr/>
    </dgm:pt>
    <dgm:pt modelId="{84552632-3F2E-4C1B-9016-DE14752FBDF2}" type="pres">
      <dgm:prSet presAssocID="{5B492CC1-C38B-4B61-9119-1854A81C90D0}" presName="padding1" presStyleCnt="0"/>
      <dgm:spPr/>
    </dgm:pt>
    <dgm:pt modelId="{AF0EDCC6-2445-41E0-9B67-06F532BAAE1E}" type="pres">
      <dgm:prSet presAssocID="{13DA8D1F-5E28-4A13-A2C2-EB012EEE5D79}" presName="linV" presStyleCnt="0"/>
      <dgm:spPr/>
    </dgm:pt>
    <dgm:pt modelId="{2AF3DB24-33AC-4C43-A45B-A20604143530}" type="pres">
      <dgm:prSet presAssocID="{13DA8D1F-5E28-4A13-A2C2-EB012EEE5D79}" presName="spVertical1" presStyleCnt="0"/>
      <dgm:spPr/>
    </dgm:pt>
    <dgm:pt modelId="{650F8712-E53D-49B4-89FD-9FEE09114747}" type="pres">
      <dgm:prSet presAssocID="{13DA8D1F-5E28-4A13-A2C2-EB012EEE5D79}" presName="parTx" presStyleLbl="revTx" presStyleIdx="0" presStyleCnt="2" custLinFactY="-15093" custLinFactNeighborX="7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58919F-8392-4D76-A486-1868C0B7146E}" type="pres">
      <dgm:prSet presAssocID="{13DA8D1F-5E28-4A13-A2C2-EB012EEE5D79}" presName="spVertical2" presStyleCnt="0"/>
      <dgm:spPr/>
    </dgm:pt>
    <dgm:pt modelId="{B999008E-C332-461C-A442-41B0CD01790D}" type="pres">
      <dgm:prSet presAssocID="{13DA8D1F-5E28-4A13-A2C2-EB012EEE5D79}" presName="spVertical3" presStyleCnt="0"/>
      <dgm:spPr/>
    </dgm:pt>
    <dgm:pt modelId="{BFE508CB-C7BE-4564-B325-B522B9815D89}" type="pres">
      <dgm:prSet presAssocID="{13DA8D1F-5E28-4A13-A2C2-EB012EEE5D79}" presName="desTx" presStyleLbl="revTx" presStyleIdx="1" presStyleCnt="2" custScaleY="35746" custLinFactY="-37262" custLinFactNeighborX="-2628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803A7A-0C5F-4D24-AE64-93DA22E1D713}" type="pres">
      <dgm:prSet presAssocID="{5B492CC1-C38B-4B61-9119-1854A81C90D0}" presName="padding2" presStyleCnt="0"/>
      <dgm:spPr/>
    </dgm:pt>
    <dgm:pt modelId="{5AA46AE2-B90C-4F3F-A3CA-45DDDAB61A6A}" type="pres">
      <dgm:prSet presAssocID="{5B492CC1-C38B-4B61-9119-1854A81C90D0}" presName="negArrow" presStyleCnt="0"/>
      <dgm:spPr/>
    </dgm:pt>
    <dgm:pt modelId="{7649F741-76DC-4393-A36E-482FEC37F670}" type="pres">
      <dgm:prSet presAssocID="{5B492CC1-C38B-4B61-9119-1854A81C90D0}" presName="backgroundArrow" presStyleLbl="node1" presStyleIdx="0" presStyleCnt="1" custScaleY="41128" custLinFactNeighborX="12" custLinFactNeighborY="-2426"/>
      <dgm:spPr>
        <a:solidFill>
          <a:schemeClr val="tx2"/>
        </a:solidFill>
      </dgm:spPr>
      <dgm:t>
        <a:bodyPr/>
        <a:lstStyle/>
        <a:p>
          <a:endParaRPr lang="el-GR"/>
        </a:p>
      </dgm:t>
    </dgm:pt>
  </dgm:ptLst>
  <dgm:cxnLst>
    <dgm:cxn modelId="{6E00D1DD-F00E-41A7-960A-C19E61093567}" srcId="{13DA8D1F-5E28-4A13-A2C2-EB012EEE5D79}" destId="{20514696-EF28-4468-A51F-A8C23387006B}" srcOrd="2" destOrd="0" parTransId="{A4092D88-DE01-4517-8512-FE0E961290B5}" sibTransId="{7B9514DF-D286-4E88-B3AB-DDAC824663B0}"/>
    <dgm:cxn modelId="{54752D9F-9E69-4721-9780-1A26E8A5ECD8}" type="presOf" srcId="{20514696-EF28-4468-A51F-A8C23387006B}" destId="{BFE508CB-C7BE-4564-B325-B522B9815D89}" srcOrd="0" destOrd="2" presId="urn:microsoft.com/office/officeart/2005/8/layout/hProcess3"/>
    <dgm:cxn modelId="{D25A6E04-6548-428D-B93B-83AD96BAC693}" srcId="{13DA8D1F-5E28-4A13-A2C2-EB012EEE5D79}" destId="{BB0239BA-230C-4F03-97C3-B6B21145D1B9}" srcOrd="0" destOrd="0" parTransId="{C6B0F635-9ACF-45BD-9A6C-010A3E04DDCE}" sibTransId="{16E982FF-F2DC-4598-BF6F-067D6A27528E}"/>
    <dgm:cxn modelId="{E243DCE8-9847-45E8-B939-3F459482F49E}" type="presOf" srcId="{13DA8D1F-5E28-4A13-A2C2-EB012EEE5D79}" destId="{650F8712-E53D-49B4-89FD-9FEE09114747}" srcOrd="0" destOrd="0" presId="urn:microsoft.com/office/officeart/2005/8/layout/hProcess3"/>
    <dgm:cxn modelId="{84361485-4183-4BA7-BDCD-3B0586BBD383}" type="presOf" srcId="{F4214F2E-DFCA-4AF0-8EA7-0123683C0A94}" destId="{BFE508CB-C7BE-4564-B325-B522B9815D89}" srcOrd="0" destOrd="3" presId="urn:microsoft.com/office/officeart/2005/8/layout/hProcess3"/>
    <dgm:cxn modelId="{0525AB87-B879-48FE-916A-4AF2AF94D5B0}" type="presOf" srcId="{41249FBA-5595-4836-8DC9-BA4E08B4DAC5}" destId="{BFE508CB-C7BE-4564-B325-B522B9815D89}" srcOrd="0" destOrd="1" presId="urn:microsoft.com/office/officeart/2005/8/layout/hProcess3"/>
    <dgm:cxn modelId="{078576E4-6D4F-4562-A33B-7135624C29CC}" type="presOf" srcId="{BB0239BA-230C-4F03-97C3-B6B21145D1B9}" destId="{BFE508CB-C7BE-4564-B325-B522B9815D89}" srcOrd="0" destOrd="0" presId="urn:microsoft.com/office/officeart/2005/8/layout/hProcess3"/>
    <dgm:cxn modelId="{CB216224-D1F1-4E83-A605-77E8D852CA18}" srcId="{5B492CC1-C38B-4B61-9119-1854A81C90D0}" destId="{13DA8D1F-5E28-4A13-A2C2-EB012EEE5D79}" srcOrd="0" destOrd="0" parTransId="{A57299E7-065D-40A8-B21B-29D8208C4BAC}" sibTransId="{A190D6DA-626C-4027-898B-F4FE53D00560}"/>
    <dgm:cxn modelId="{8A4E6657-7D56-4688-96E4-D2E6734C8263}" srcId="{13DA8D1F-5E28-4A13-A2C2-EB012EEE5D79}" destId="{41249FBA-5595-4836-8DC9-BA4E08B4DAC5}" srcOrd="1" destOrd="0" parTransId="{F3F11B6A-2DE3-49D1-B0EF-233799C51762}" sibTransId="{228548BB-7971-4E8D-A849-E71DE2CDA994}"/>
    <dgm:cxn modelId="{4C6BAF40-F272-4D8A-8735-9A0EC061BB60}" type="presOf" srcId="{5B492CC1-C38B-4B61-9119-1854A81C90D0}" destId="{8E8BF99F-904D-4D33-8601-17893655910D}" srcOrd="0" destOrd="0" presId="urn:microsoft.com/office/officeart/2005/8/layout/hProcess3"/>
    <dgm:cxn modelId="{1B58F5B3-AD30-43FA-9EA3-A3070D315C56}" srcId="{13DA8D1F-5E28-4A13-A2C2-EB012EEE5D79}" destId="{F4214F2E-DFCA-4AF0-8EA7-0123683C0A94}" srcOrd="3" destOrd="0" parTransId="{9B697805-9B33-48AC-8B99-6BB89EEADE4E}" sibTransId="{8E96FF86-CDE4-4BC0-AE0B-991B14814B18}"/>
    <dgm:cxn modelId="{AC76633E-94A5-4714-B9C4-C9B91DCBC8EC}" type="presParOf" srcId="{8E8BF99F-904D-4D33-8601-17893655910D}" destId="{0D7E21F2-866A-452B-90E7-9B2FCD1788D4}" srcOrd="0" destOrd="0" presId="urn:microsoft.com/office/officeart/2005/8/layout/hProcess3"/>
    <dgm:cxn modelId="{67158052-98D2-4FCA-AC9F-5E5E91DCFEC1}" type="presParOf" srcId="{8E8BF99F-904D-4D33-8601-17893655910D}" destId="{33C88512-539B-4DE1-B377-90858B999DA7}" srcOrd="1" destOrd="0" presId="urn:microsoft.com/office/officeart/2005/8/layout/hProcess3"/>
    <dgm:cxn modelId="{4690AA27-317A-4B70-A2BC-195C206450F5}" type="presParOf" srcId="{33C88512-539B-4DE1-B377-90858B999DA7}" destId="{84552632-3F2E-4C1B-9016-DE14752FBDF2}" srcOrd="0" destOrd="0" presId="urn:microsoft.com/office/officeart/2005/8/layout/hProcess3"/>
    <dgm:cxn modelId="{179A0EF2-8898-48C9-B5FD-A6058165FA0E}" type="presParOf" srcId="{33C88512-539B-4DE1-B377-90858B999DA7}" destId="{AF0EDCC6-2445-41E0-9B67-06F532BAAE1E}" srcOrd="1" destOrd="0" presId="urn:microsoft.com/office/officeart/2005/8/layout/hProcess3"/>
    <dgm:cxn modelId="{F1B171AE-FD34-4B4E-AC4D-A2EC713466B7}" type="presParOf" srcId="{AF0EDCC6-2445-41E0-9B67-06F532BAAE1E}" destId="{2AF3DB24-33AC-4C43-A45B-A20604143530}" srcOrd="0" destOrd="0" presId="urn:microsoft.com/office/officeart/2005/8/layout/hProcess3"/>
    <dgm:cxn modelId="{DC76F534-668F-457F-AE24-D3192B430508}" type="presParOf" srcId="{AF0EDCC6-2445-41E0-9B67-06F532BAAE1E}" destId="{650F8712-E53D-49B4-89FD-9FEE09114747}" srcOrd="1" destOrd="0" presId="urn:microsoft.com/office/officeart/2005/8/layout/hProcess3"/>
    <dgm:cxn modelId="{D6824DFC-926E-4834-AEE6-5B3917C6FA48}" type="presParOf" srcId="{AF0EDCC6-2445-41E0-9B67-06F532BAAE1E}" destId="{9458919F-8392-4D76-A486-1868C0B7146E}" srcOrd="2" destOrd="0" presId="urn:microsoft.com/office/officeart/2005/8/layout/hProcess3"/>
    <dgm:cxn modelId="{8E6A3157-D180-43C3-9914-4CE03B6D21F9}" type="presParOf" srcId="{AF0EDCC6-2445-41E0-9B67-06F532BAAE1E}" destId="{B999008E-C332-461C-A442-41B0CD01790D}" srcOrd="3" destOrd="0" presId="urn:microsoft.com/office/officeart/2005/8/layout/hProcess3"/>
    <dgm:cxn modelId="{DA4E370C-1ED5-47D4-9204-DC341BBF4134}" type="presParOf" srcId="{AF0EDCC6-2445-41E0-9B67-06F532BAAE1E}" destId="{BFE508CB-C7BE-4564-B325-B522B9815D89}" srcOrd="4" destOrd="0" presId="urn:microsoft.com/office/officeart/2005/8/layout/hProcess3"/>
    <dgm:cxn modelId="{BC219887-03C3-4050-A416-30858FB6063F}" type="presParOf" srcId="{33C88512-539B-4DE1-B377-90858B999DA7}" destId="{0E803A7A-0C5F-4D24-AE64-93DA22E1D713}" srcOrd="2" destOrd="0" presId="urn:microsoft.com/office/officeart/2005/8/layout/hProcess3"/>
    <dgm:cxn modelId="{3B4A9162-1BA3-4228-8C42-B5FE34E9B43B}" type="presParOf" srcId="{33C88512-539B-4DE1-B377-90858B999DA7}" destId="{5AA46AE2-B90C-4F3F-A3CA-45DDDAB61A6A}" srcOrd="3" destOrd="0" presId="urn:microsoft.com/office/officeart/2005/8/layout/hProcess3"/>
    <dgm:cxn modelId="{2F821C5A-A19D-4647-8993-8CB6E6770930}" type="presParOf" srcId="{33C88512-539B-4DE1-B377-90858B999DA7}" destId="{7649F741-76DC-4393-A36E-482FEC37F67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E0D50C-1D04-4EEE-B976-1E9BE3C2EC3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A5A9754-EEBC-4D3B-89A6-D3B453A1989C}">
      <dgm:prSet phldrT="[Κείμενο]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r>
            <a:rPr lang="el-GR" dirty="0" smtClean="0"/>
            <a:t>Μετά από 1 μέρα</a:t>
          </a:r>
          <a:endParaRPr lang="el-GR" dirty="0"/>
        </a:p>
      </dgm:t>
    </dgm:pt>
    <dgm:pt modelId="{E1FE37E3-5251-4E66-BD57-E884A574DF41}" type="parTrans" cxnId="{4695EE62-D55C-449F-B5D3-58D18A848BBA}">
      <dgm:prSet/>
      <dgm:spPr/>
      <dgm:t>
        <a:bodyPr/>
        <a:lstStyle/>
        <a:p>
          <a:endParaRPr lang="el-GR"/>
        </a:p>
      </dgm:t>
    </dgm:pt>
    <dgm:pt modelId="{55757F30-6B45-4766-8FC6-493423779EEC}" type="sibTrans" cxnId="{4695EE62-D55C-449F-B5D3-58D18A848BBA}">
      <dgm:prSet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endParaRPr lang="el-GR"/>
        </a:p>
      </dgm:t>
    </dgm:pt>
    <dgm:pt modelId="{C054343D-6755-4C12-B35E-BC42AA879164}">
      <dgm:prSet phldrT="[Κείμενο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l-GR" dirty="0" smtClean="0"/>
            <a:t>Αξιολόγηση συνέντευξης </a:t>
          </a:r>
          <a:endParaRPr lang="el-GR" b="1" dirty="0"/>
        </a:p>
      </dgm:t>
    </dgm:pt>
    <dgm:pt modelId="{A67D84B2-CD6F-44CF-B492-8E036C5DA534}" type="parTrans" cxnId="{EAA25244-9BBF-4618-BE7A-B0EC7A00497B}">
      <dgm:prSet/>
      <dgm:spPr/>
      <dgm:t>
        <a:bodyPr/>
        <a:lstStyle/>
        <a:p>
          <a:endParaRPr lang="el-GR"/>
        </a:p>
      </dgm:t>
    </dgm:pt>
    <dgm:pt modelId="{779EC250-6190-4F3E-99E2-1336D4621FE8}" type="sibTrans" cxnId="{EAA25244-9BBF-4618-BE7A-B0EC7A00497B}">
      <dgm:prSet/>
      <dgm:spPr/>
      <dgm:t>
        <a:bodyPr/>
        <a:lstStyle/>
        <a:p>
          <a:endParaRPr lang="el-GR"/>
        </a:p>
      </dgm:t>
    </dgm:pt>
    <dgm:pt modelId="{3F5B90CF-9703-4C70-A0C8-CB703171B652}">
      <dgm:prSet phldrT="[Κείμενο]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r>
            <a:rPr lang="el-GR" dirty="0" smtClean="0"/>
            <a:t>Μετά από 2 μέρες</a:t>
          </a:r>
          <a:endParaRPr lang="el-GR" dirty="0"/>
        </a:p>
      </dgm:t>
    </dgm:pt>
    <dgm:pt modelId="{3617AAA6-7710-4932-831B-A0DAECCA2304}" type="parTrans" cxnId="{29283F16-66CE-4F23-AA8C-6355A1ADAE23}">
      <dgm:prSet/>
      <dgm:spPr/>
      <dgm:t>
        <a:bodyPr/>
        <a:lstStyle/>
        <a:p>
          <a:endParaRPr lang="el-GR"/>
        </a:p>
      </dgm:t>
    </dgm:pt>
    <dgm:pt modelId="{BDFF86AB-F877-464B-B601-826082D08F2B}" type="sibTrans" cxnId="{29283F16-66CE-4F23-AA8C-6355A1ADAE23}">
      <dgm:prSet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endParaRPr lang="el-GR"/>
        </a:p>
      </dgm:t>
    </dgm:pt>
    <dgm:pt modelId="{27B01488-6CE1-4801-A4FE-099E54199D69}">
      <dgm:prSet phldrT="[Κείμενο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l-GR" dirty="0" smtClean="0"/>
            <a:t>Πρώτη δόση</a:t>
          </a:r>
          <a:endParaRPr lang="el-GR" dirty="0"/>
        </a:p>
      </dgm:t>
    </dgm:pt>
    <dgm:pt modelId="{E868EE1B-B2E7-4CC8-86AF-6411A53D4A15}" type="parTrans" cxnId="{5420F4BB-D4DA-4D14-AE8B-9305882BABCB}">
      <dgm:prSet/>
      <dgm:spPr/>
      <dgm:t>
        <a:bodyPr/>
        <a:lstStyle/>
        <a:p>
          <a:endParaRPr lang="el-GR"/>
        </a:p>
      </dgm:t>
    </dgm:pt>
    <dgm:pt modelId="{74D597A7-C1D2-4335-A8A1-357C59C6CB9D}" type="sibTrans" cxnId="{5420F4BB-D4DA-4D14-AE8B-9305882BABCB}">
      <dgm:prSet/>
      <dgm:spPr/>
      <dgm:t>
        <a:bodyPr/>
        <a:lstStyle/>
        <a:p>
          <a:endParaRPr lang="el-GR"/>
        </a:p>
      </dgm:t>
    </dgm:pt>
    <dgm:pt modelId="{CC63C063-F5B5-4405-B216-7CE7A2741758}">
      <dgm:prSet phldrT="[Κείμενο]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Maximum</a:t>
          </a:r>
          <a:r>
            <a:rPr lang="el-GR" dirty="0" smtClean="0"/>
            <a:t> </a:t>
          </a:r>
          <a:r>
            <a:rPr lang="en-US" dirty="0" smtClean="0"/>
            <a:t>2</a:t>
          </a:r>
          <a:r>
            <a:rPr lang="el-GR" dirty="0" smtClean="0"/>
            <a:t> μήνες </a:t>
          </a:r>
          <a:endParaRPr lang="el-GR" dirty="0"/>
        </a:p>
      </dgm:t>
    </dgm:pt>
    <dgm:pt modelId="{043D85A8-4D53-4900-8359-DA77A19A441B}" type="parTrans" cxnId="{B0B03A7A-0C14-4D44-8849-C053E80AF9B6}">
      <dgm:prSet/>
      <dgm:spPr/>
      <dgm:t>
        <a:bodyPr/>
        <a:lstStyle/>
        <a:p>
          <a:endParaRPr lang="el-GR"/>
        </a:p>
      </dgm:t>
    </dgm:pt>
    <dgm:pt modelId="{9AB27295-3FB3-47E1-9DFE-DFE881E985B3}" type="sibTrans" cxnId="{B0B03A7A-0C14-4D44-8849-C053E80AF9B6}">
      <dgm:prSet/>
      <dgm:spPr/>
      <dgm:t>
        <a:bodyPr/>
        <a:lstStyle/>
        <a:p>
          <a:endParaRPr lang="el-GR"/>
        </a:p>
      </dgm:t>
    </dgm:pt>
    <dgm:pt modelId="{5382630B-9914-436C-8EC2-0A1098FBB1E3}">
      <dgm:prSet phldrT="[Κείμενο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l-GR" dirty="0" smtClean="0"/>
            <a:t>Ανεύρεση κατάλληλης θέσης </a:t>
          </a:r>
          <a:endParaRPr lang="el-GR" dirty="0"/>
        </a:p>
      </dgm:t>
    </dgm:pt>
    <dgm:pt modelId="{5F2A1BF0-F41E-4BEB-8343-EC8C77FB579A}" type="parTrans" cxnId="{200DF4D6-F8EA-44D2-B992-83A3E46E83D1}">
      <dgm:prSet/>
      <dgm:spPr/>
      <dgm:t>
        <a:bodyPr/>
        <a:lstStyle/>
        <a:p>
          <a:endParaRPr lang="el-GR"/>
        </a:p>
      </dgm:t>
    </dgm:pt>
    <dgm:pt modelId="{4290729B-8811-4230-A8CA-B2EFC371F28D}" type="sibTrans" cxnId="{200DF4D6-F8EA-44D2-B992-83A3E46E83D1}">
      <dgm:prSet/>
      <dgm:spPr/>
      <dgm:t>
        <a:bodyPr/>
        <a:lstStyle/>
        <a:p>
          <a:endParaRPr lang="el-GR"/>
        </a:p>
      </dgm:t>
    </dgm:pt>
    <dgm:pt modelId="{A0F8DA1C-4BB8-4FC9-AF58-8B11F77DC859}">
      <dgm:prSet phldrT="[Κείμενο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l-GR" dirty="0" smtClean="0"/>
            <a:t>Συμβόλαιο</a:t>
          </a:r>
          <a:endParaRPr lang="el-GR" dirty="0"/>
        </a:p>
      </dgm:t>
    </dgm:pt>
    <dgm:pt modelId="{031F58B8-28D3-4BB9-AD21-A8A9A27988D7}" type="parTrans" cxnId="{F4BAF2E3-B210-4AE2-9022-1D1AA9B05F12}">
      <dgm:prSet/>
      <dgm:spPr/>
      <dgm:t>
        <a:bodyPr/>
        <a:lstStyle/>
        <a:p>
          <a:endParaRPr lang="el-GR"/>
        </a:p>
      </dgm:t>
    </dgm:pt>
    <dgm:pt modelId="{F902B517-5552-4368-B8D3-728421E3D10D}" type="sibTrans" cxnId="{F4BAF2E3-B210-4AE2-9022-1D1AA9B05F12}">
      <dgm:prSet/>
      <dgm:spPr/>
      <dgm:t>
        <a:bodyPr/>
        <a:lstStyle/>
        <a:p>
          <a:endParaRPr lang="el-GR"/>
        </a:p>
      </dgm:t>
    </dgm:pt>
    <dgm:pt modelId="{24269DC0-6F86-4599-9CF7-1AB1D5C0BCD8}">
      <dgm:prSet phldrT="[Κείμενο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l-GR" dirty="0" smtClean="0"/>
            <a:t>Σήκωμα φόρμας</a:t>
          </a:r>
          <a:endParaRPr lang="el-GR" dirty="0"/>
        </a:p>
      </dgm:t>
    </dgm:pt>
    <dgm:pt modelId="{F74D9540-93FA-45CD-8C73-B3D33A0FF648}" type="parTrans" cxnId="{C3790B4F-4E51-4E04-985A-55AEBE7BC179}">
      <dgm:prSet/>
      <dgm:spPr/>
      <dgm:t>
        <a:bodyPr/>
        <a:lstStyle/>
        <a:p>
          <a:endParaRPr lang="el-GR"/>
        </a:p>
      </dgm:t>
    </dgm:pt>
    <dgm:pt modelId="{41218C9A-1C70-43BA-9000-E393716B5907}" type="sibTrans" cxnId="{C3790B4F-4E51-4E04-985A-55AEBE7BC179}">
      <dgm:prSet/>
      <dgm:spPr/>
      <dgm:t>
        <a:bodyPr/>
        <a:lstStyle/>
        <a:p>
          <a:endParaRPr lang="el-GR"/>
        </a:p>
      </dgm:t>
    </dgm:pt>
    <dgm:pt modelId="{EE510071-A42C-4473-8DEF-6DF763459CE3}" type="pres">
      <dgm:prSet presAssocID="{0DE0D50C-1D04-4EEE-B976-1E9BE3C2EC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E63C4E7-510E-46F0-8FF2-1936103EE8CF}" type="pres">
      <dgm:prSet presAssocID="{0DE0D50C-1D04-4EEE-B976-1E9BE3C2EC3C}" presName="tSp" presStyleCnt="0"/>
      <dgm:spPr/>
    </dgm:pt>
    <dgm:pt modelId="{E3718BE0-C3D1-45B7-8E0B-069E8C885EDD}" type="pres">
      <dgm:prSet presAssocID="{0DE0D50C-1D04-4EEE-B976-1E9BE3C2EC3C}" presName="bSp" presStyleCnt="0"/>
      <dgm:spPr/>
    </dgm:pt>
    <dgm:pt modelId="{924F57B3-2809-4953-AE18-AB547A2E6D23}" type="pres">
      <dgm:prSet presAssocID="{0DE0D50C-1D04-4EEE-B976-1E9BE3C2EC3C}" presName="process" presStyleCnt="0"/>
      <dgm:spPr/>
    </dgm:pt>
    <dgm:pt modelId="{6CEC5A39-9FCE-445E-870A-D24D0210ADF8}" type="pres">
      <dgm:prSet presAssocID="{7A5A9754-EEBC-4D3B-89A6-D3B453A1989C}" presName="composite1" presStyleCnt="0"/>
      <dgm:spPr/>
    </dgm:pt>
    <dgm:pt modelId="{6A40FF33-FE0A-46D8-B90A-2455996598B6}" type="pres">
      <dgm:prSet presAssocID="{7A5A9754-EEBC-4D3B-89A6-D3B453A1989C}" presName="dummyNode1" presStyleLbl="node1" presStyleIdx="0" presStyleCnt="3"/>
      <dgm:spPr/>
    </dgm:pt>
    <dgm:pt modelId="{C8278318-D125-468E-B5DA-53BFA8146A8D}" type="pres">
      <dgm:prSet presAssocID="{7A5A9754-EEBC-4D3B-89A6-D3B453A1989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31BD55-7896-4B49-942C-7CFA0B503B6F}" type="pres">
      <dgm:prSet presAssocID="{7A5A9754-EEBC-4D3B-89A6-D3B453A1989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69E9E5-C932-433F-B6DD-3BB4D36EA821}" type="pres">
      <dgm:prSet presAssocID="{7A5A9754-EEBC-4D3B-89A6-D3B453A1989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E231B9-8C05-4F73-A982-C33FEC08C269}" type="pres">
      <dgm:prSet presAssocID="{7A5A9754-EEBC-4D3B-89A6-D3B453A1989C}" presName="connSite1" presStyleCnt="0"/>
      <dgm:spPr/>
    </dgm:pt>
    <dgm:pt modelId="{B90679E8-73EA-4002-A164-AEC2476DEA62}" type="pres">
      <dgm:prSet presAssocID="{55757F30-6B45-4766-8FC6-493423779EEC}" presName="Name9" presStyleLbl="sibTrans2D1" presStyleIdx="0" presStyleCnt="2"/>
      <dgm:spPr/>
      <dgm:t>
        <a:bodyPr/>
        <a:lstStyle/>
        <a:p>
          <a:endParaRPr lang="el-GR"/>
        </a:p>
      </dgm:t>
    </dgm:pt>
    <dgm:pt modelId="{6BA16850-5DA7-419D-B11E-F591A30715EA}" type="pres">
      <dgm:prSet presAssocID="{3F5B90CF-9703-4C70-A0C8-CB703171B652}" presName="composite2" presStyleCnt="0"/>
      <dgm:spPr/>
    </dgm:pt>
    <dgm:pt modelId="{31254225-9171-47D0-8E8E-A563B825640E}" type="pres">
      <dgm:prSet presAssocID="{3F5B90CF-9703-4C70-A0C8-CB703171B652}" presName="dummyNode2" presStyleLbl="node1" presStyleIdx="0" presStyleCnt="3"/>
      <dgm:spPr/>
    </dgm:pt>
    <dgm:pt modelId="{1F873E74-8A9C-447A-8121-C7291E450BAC}" type="pres">
      <dgm:prSet presAssocID="{3F5B90CF-9703-4C70-A0C8-CB703171B65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E83890-6232-47FD-BB99-A4E6F09C864A}" type="pres">
      <dgm:prSet presAssocID="{3F5B90CF-9703-4C70-A0C8-CB703171B65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6152D9-7EB6-44FB-BA4C-B73B4A12961F}" type="pres">
      <dgm:prSet presAssocID="{3F5B90CF-9703-4C70-A0C8-CB703171B65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A1236C-8F6E-4ED0-B298-75214545AE5E}" type="pres">
      <dgm:prSet presAssocID="{3F5B90CF-9703-4C70-A0C8-CB703171B652}" presName="connSite2" presStyleCnt="0"/>
      <dgm:spPr/>
    </dgm:pt>
    <dgm:pt modelId="{D5614784-0F40-4CD2-8484-24BCB7306A05}" type="pres">
      <dgm:prSet presAssocID="{BDFF86AB-F877-464B-B601-826082D08F2B}" presName="Name18" presStyleLbl="sibTrans2D1" presStyleIdx="1" presStyleCnt="2"/>
      <dgm:spPr/>
      <dgm:t>
        <a:bodyPr/>
        <a:lstStyle/>
        <a:p>
          <a:endParaRPr lang="el-GR"/>
        </a:p>
      </dgm:t>
    </dgm:pt>
    <dgm:pt modelId="{C734C35E-39A1-44FC-97A6-58EEAC7B00C9}" type="pres">
      <dgm:prSet presAssocID="{CC63C063-F5B5-4405-B216-7CE7A2741758}" presName="composite1" presStyleCnt="0"/>
      <dgm:spPr/>
    </dgm:pt>
    <dgm:pt modelId="{5D609E2E-5BBE-4D45-B2AB-41EE1776EE6E}" type="pres">
      <dgm:prSet presAssocID="{CC63C063-F5B5-4405-B216-7CE7A2741758}" presName="dummyNode1" presStyleLbl="node1" presStyleIdx="1" presStyleCnt="3"/>
      <dgm:spPr/>
    </dgm:pt>
    <dgm:pt modelId="{B574861F-4047-47CF-AAAB-603B34E20CB9}" type="pres">
      <dgm:prSet presAssocID="{CC63C063-F5B5-4405-B216-7CE7A274175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73F106-80C2-49DD-96B3-25659D7DED05}" type="pres">
      <dgm:prSet presAssocID="{CC63C063-F5B5-4405-B216-7CE7A274175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973642-64C2-412A-8478-2D2941BBF463}" type="pres">
      <dgm:prSet presAssocID="{CC63C063-F5B5-4405-B216-7CE7A274175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1F3662-6F5A-4AC6-8F51-0401710F6AA7}" type="pres">
      <dgm:prSet presAssocID="{CC63C063-F5B5-4405-B216-7CE7A2741758}" presName="connSite1" presStyleCnt="0"/>
      <dgm:spPr/>
    </dgm:pt>
  </dgm:ptLst>
  <dgm:cxnLst>
    <dgm:cxn modelId="{4695EE62-D55C-449F-B5D3-58D18A848BBA}" srcId="{0DE0D50C-1D04-4EEE-B976-1E9BE3C2EC3C}" destId="{7A5A9754-EEBC-4D3B-89A6-D3B453A1989C}" srcOrd="0" destOrd="0" parTransId="{E1FE37E3-5251-4E66-BD57-E884A574DF41}" sibTransId="{55757F30-6B45-4766-8FC6-493423779EEC}"/>
    <dgm:cxn modelId="{EAA25244-9BBF-4618-BE7A-B0EC7A00497B}" srcId="{7A5A9754-EEBC-4D3B-89A6-D3B453A1989C}" destId="{C054343D-6755-4C12-B35E-BC42AA879164}" srcOrd="0" destOrd="0" parTransId="{A67D84B2-CD6F-44CF-B492-8E036C5DA534}" sibTransId="{779EC250-6190-4F3E-99E2-1336D4621FE8}"/>
    <dgm:cxn modelId="{C3790B4F-4E51-4E04-985A-55AEBE7BC179}" srcId="{3F5B90CF-9703-4C70-A0C8-CB703171B652}" destId="{24269DC0-6F86-4599-9CF7-1AB1D5C0BCD8}" srcOrd="2" destOrd="0" parTransId="{F74D9540-93FA-45CD-8C73-B3D33A0FF648}" sibTransId="{41218C9A-1C70-43BA-9000-E393716B5907}"/>
    <dgm:cxn modelId="{1F2EF6D3-66FB-41C9-859E-B900A0B0836E}" type="presOf" srcId="{55757F30-6B45-4766-8FC6-493423779EEC}" destId="{B90679E8-73EA-4002-A164-AEC2476DEA62}" srcOrd="0" destOrd="0" presId="urn:microsoft.com/office/officeart/2005/8/layout/hProcess4"/>
    <dgm:cxn modelId="{29283F16-66CE-4F23-AA8C-6355A1ADAE23}" srcId="{0DE0D50C-1D04-4EEE-B976-1E9BE3C2EC3C}" destId="{3F5B90CF-9703-4C70-A0C8-CB703171B652}" srcOrd="1" destOrd="0" parTransId="{3617AAA6-7710-4932-831B-A0DAECCA2304}" sibTransId="{BDFF86AB-F877-464B-B601-826082D08F2B}"/>
    <dgm:cxn modelId="{28B61981-6B16-40B1-97C5-7782B80CD7DE}" type="presOf" srcId="{CC63C063-F5B5-4405-B216-7CE7A2741758}" destId="{67973642-64C2-412A-8478-2D2941BBF463}" srcOrd="0" destOrd="0" presId="urn:microsoft.com/office/officeart/2005/8/layout/hProcess4"/>
    <dgm:cxn modelId="{C3E99293-5C78-4AD1-846F-9D7C126FD731}" type="presOf" srcId="{5382630B-9914-436C-8EC2-0A1098FBB1E3}" destId="{B574861F-4047-47CF-AAAB-603B34E20CB9}" srcOrd="0" destOrd="0" presId="urn:microsoft.com/office/officeart/2005/8/layout/hProcess4"/>
    <dgm:cxn modelId="{8D68FAE4-B91D-4D22-9403-7D6142ACF855}" type="presOf" srcId="{7A5A9754-EEBC-4D3B-89A6-D3B453A1989C}" destId="{F069E9E5-C932-433F-B6DD-3BB4D36EA821}" srcOrd="0" destOrd="0" presId="urn:microsoft.com/office/officeart/2005/8/layout/hProcess4"/>
    <dgm:cxn modelId="{B0B03A7A-0C14-4D44-8849-C053E80AF9B6}" srcId="{0DE0D50C-1D04-4EEE-B976-1E9BE3C2EC3C}" destId="{CC63C063-F5B5-4405-B216-7CE7A2741758}" srcOrd="2" destOrd="0" parTransId="{043D85A8-4D53-4900-8359-DA77A19A441B}" sibTransId="{9AB27295-3FB3-47E1-9DFE-DFE881E985B3}"/>
    <dgm:cxn modelId="{426C5C71-D091-45D4-98E0-A9E4FC3D0C07}" type="presOf" srcId="{27B01488-6CE1-4801-A4FE-099E54199D69}" destId="{26E83890-6232-47FD-BB99-A4E6F09C864A}" srcOrd="1" destOrd="0" presId="urn:microsoft.com/office/officeart/2005/8/layout/hProcess4"/>
    <dgm:cxn modelId="{200DF4D6-F8EA-44D2-B992-83A3E46E83D1}" srcId="{CC63C063-F5B5-4405-B216-7CE7A2741758}" destId="{5382630B-9914-436C-8EC2-0A1098FBB1E3}" srcOrd="0" destOrd="0" parTransId="{5F2A1BF0-F41E-4BEB-8343-EC8C77FB579A}" sibTransId="{4290729B-8811-4230-A8CA-B2EFC371F28D}"/>
    <dgm:cxn modelId="{183D4EBF-1857-4670-9B14-2E531A30BA06}" type="presOf" srcId="{5382630B-9914-436C-8EC2-0A1098FBB1E3}" destId="{9B73F106-80C2-49DD-96B3-25659D7DED05}" srcOrd="1" destOrd="0" presId="urn:microsoft.com/office/officeart/2005/8/layout/hProcess4"/>
    <dgm:cxn modelId="{1F0ACA32-1A4B-4E7C-AAA9-F086C147B3BE}" type="presOf" srcId="{BDFF86AB-F877-464B-B601-826082D08F2B}" destId="{D5614784-0F40-4CD2-8484-24BCB7306A05}" srcOrd="0" destOrd="0" presId="urn:microsoft.com/office/officeart/2005/8/layout/hProcess4"/>
    <dgm:cxn modelId="{8568A315-96B9-4FB5-AF08-908D6B7D3724}" type="presOf" srcId="{A0F8DA1C-4BB8-4FC9-AF58-8B11F77DC859}" destId="{1F873E74-8A9C-447A-8121-C7291E450BAC}" srcOrd="0" destOrd="1" presId="urn:microsoft.com/office/officeart/2005/8/layout/hProcess4"/>
    <dgm:cxn modelId="{06B99F36-BBBE-4A88-8054-54D8AA0B819E}" type="presOf" srcId="{3F5B90CF-9703-4C70-A0C8-CB703171B652}" destId="{1F6152D9-7EB6-44FB-BA4C-B73B4A12961F}" srcOrd="0" destOrd="0" presId="urn:microsoft.com/office/officeart/2005/8/layout/hProcess4"/>
    <dgm:cxn modelId="{6A04F25E-F415-49BF-A8A6-E8203C12B740}" type="presOf" srcId="{24269DC0-6F86-4599-9CF7-1AB1D5C0BCD8}" destId="{26E83890-6232-47FD-BB99-A4E6F09C864A}" srcOrd="1" destOrd="2" presId="urn:microsoft.com/office/officeart/2005/8/layout/hProcess4"/>
    <dgm:cxn modelId="{79689211-830D-45D1-BA33-44752A4A343C}" type="presOf" srcId="{C054343D-6755-4C12-B35E-BC42AA879164}" destId="{9931BD55-7896-4B49-942C-7CFA0B503B6F}" srcOrd="1" destOrd="0" presId="urn:microsoft.com/office/officeart/2005/8/layout/hProcess4"/>
    <dgm:cxn modelId="{F4BAF2E3-B210-4AE2-9022-1D1AA9B05F12}" srcId="{3F5B90CF-9703-4C70-A0C8-CB703171B652}" destId="{A0F8DA1C-4BB8-4FC9-AF58-8B11F77DC859}" srcOrd="1" destOrd="0" parTransId="{031F58B8-28D3-4BB9-AD21-A8A9A27988D7}" sibTransId="{F902B517-5552-4368-B8D3-728421E3D10D}"/>
    <dgm:cxn modelId="{5420F4BB-D4DA-4D14-AE8B-9305882BABCB}" srcId="{3F5B90CF-9703-4C70-A0C8-CB703171B652}" destId="{27B01488-6CE1-4801-A4FE-099E54199D69}" srcOrd="0" destOrd="0" parTransId="{E868EE1B-B2E7-4CC8-86AF-6411A53D4A15}" sibTransId="{74D597A7-C1D2-4335-A8A1-357C59C6CB9D}"/>
    <dgm:cxn modelId="{19B689D5-D7AC-47B4-9202-769BD501B313}" type="presOf" srcId="{A0F8DA1C-4BB8-4FC9-AF58-8B11F77DC859}" destId="{26E83890-6232-47FD-BB99-A4E6F09C864A}" srcOrd="1" destOrd="1" presId="urn:microsoft.com/office/officeart/2005/8/layout/hProcess4"/>
    <dgm:cxn modelId="{41427491-9561-4E9C-949A-DC7255FE32A5}" type="presOf" srcId="{C054343D-6755-4C12-B35E-BC42AA879164}" destId="{C8278318-D125-468E-B5DA-53BFA8146A8D}" srcOrd="0" destOrd="0" presId="urn:microsoft.com/office/officeart/2005/8/layout/hProcess4"/>
    <dgm:cxn modelId="{AD83FE76-9650-41C2-BF04-C66E574541A8}" type="presOf" srcId="{0DE0D50C-1D04-4EEE-B976-1E9BE3C2EC3C}" destId="{EE510071-A42C-4473-8DEF-6DF763459CE3}" srcOrd="0" destOrd="0" presId="urn:microsoft.com/office/officeart/2005/8/layout/hProcess4"/>
    <dgm:cxn modelId="{B0CD41D5-3A97-4A8C-B0EE-3BB18A50C1A9}" type="presOf" srcId="{24269DC0-6F86-4599-9CF7-1AB1D5C0BCD8}" destId="{1F873E74-8A9C-447A-8121-C7291E450BAC}" srcOrd="0" destOrd="2" presId="urn:microsoft.com/office/officeart/2005/8/layout/hProcess4"/>
    <dgm:cxn modelId="{7CB7A268-3025-4F96-8B4E-7EBDE6D8EC4E}" type="presOf" srcId="{27B01488-6CE1-4801-A4FE-099E54199D69}" destId="{1F873E74-8A9C-447A-8121-C7291E450BAC}" srcOrd="0" destOrd="0" presId="urn:microsoft.com/office/officeart/2005/8/layout/hProcess4"/>
    <dgm:cxn modelId="{6D676213-CA93-4159-A2EA-7383C034B2F9}" type="presParOf" srcId="{EE510071-A42C-4473-8DEF-6DF763459CE3}" destId="{AE63C4E7-510E-46F0-8FF2-1936103EE8CF}" srcOrd="0" destOrd="0" presId="urn:microsoft.com/office/officeart/2005/8/layout/hProcess4"/>
    <dgm:cxn modelId="{3855F4A4-2061-462E-BC65-6C791B6DC501}" type="presParOf" srcId="{EE510071-A42C-4473-8DEF-6DF763459CE3}" destId="{E3718BE0-C3D1-45B7-8E0B-069E8C885EDD}" srcOrd="1" destOrd="0" presId="urn:microsoft.com/office/officeart/2005/8/layout/hProcess4"/>
    <dgm:cxn modelId="{DFEA2045-8FB5-4B93-A72B-1B5B4A54B4F2}" type="presParOf" srcId="{EE510071-A42C-4473-8DEF-6DF763459CE3}" destId="{924F57B3-2809-4953-AE18-AB547A2E6D23}" srcOrd="2" destOrd="0" presId="urn:microsoft.com/office/officeart/2005/8/layout/hProcess4"/>
    <dgm:cxn modelId="{C9031835-152D-41EE-9305-228109144C69}" type="presParOf" srcId="{924F57B3-2809-4953-AE18-AB547A2E6D23}" destId="{6CEC5A39-9FCE-445E-870A-D24D0210ADF8}" srcOrd="0" destOrd="0" presId="urn:microsoft.com/office/officeart/2005/8/layout/hProcess4"/>
    <dgm:cxn modelId="{E3AE738C-E34A-421E-BE3E-B2F0D513FB83}" type="presParOf" srcId="{6CEC5A39-9FCE-445E-870A-D24D0210ADF8}" destId="{6A40FF33-FE0A-46D8-B90A-2455996598B6}" srcOrd="0" destOrd="0" presId="urn:microsoft.com/office/officeart/2005/8/layout/hProcess4"/>
    <dgm:cxn modelId="{1376CF53-E5FE-4B28-AB13-CF1B98946F35}" type="presParOf" srcId="{6CEC5A39-9FCE-445E-870A-D24D0210ADF8}" destId="{C8278318-D125-468E-B5DA-53BFA8146A8D}" srcOrd="1" destOrd="0" presId="urn:microsoft.com/office/officeart/2005/8/layout/hProcess4"/>
    <dgm:cxn modelId="{FE706EFF-641E-45D2-ABE6-174A98208FDD}" type="presParOf" srcId="{6CEC5A39-9FCE-445E-870A-D24D0210ADF8}" destId="{9931BD55-7896-4B49-942C-7CFA0B503B6F}" srcOrd="2" destOrd="0" presId="urn:microsoft.com/office/officeart/2005/8/layout/hProcess4"/>
    <dgm:cxn modelId="{97073860-5A17-4FC9-AC2D-03306147B014}" type="presParOf" srcId="{6CEC5A39-9FCE-445E-870A-D24D0210ADF8}" destId="{F069E9E5-C932-433F-B6DD-3BB4D36EA821}" srcOrd="3" destOrd="0" presId="urn:microsoft.com/office/officeart/2005/8/layout/hProcess4"/>
    <dgm:cxn modelId="{7A291B67-5784-4CAC-9529-C06107871369}" type="presParOf" srcId="{6CEC5A39-9FCE-445E-870A-D24D0210ADF8}" destId="{23E231B9-8C05-4F73-A982-C33FEC08C269}" srcOrd="4" destOrd="0" presId="urn:microsoft.com/office/officeart/2005/8/layout/hProcess4"/>
    <dgm:cxn modelId="{B014ADFC-378A-495A-863D-66E0578CABBC}" type="presParOf" srcId="{924F57B3-2809-4953-AE18-AB547A2E6D23}" destId="{B90679E8-73EA-4002-A164-AEC2476DEA62}" srcOrd="1" destOrd="0" presId="urn:microsoft.com/office/officeart/2005/8/layout/hProcess4"/>
    <dgm:cxn modelId="{D2ED1DD5-FAB9-4BBF-9D0C-F90E798E39F7}" type="presParOf" srcId="{924F57B3-2809-4953-AE18-AB547A2E6D23}" destId="{6BA16850-5DA7-419D-B11E-F591A30715EA}" srcOrd="2" destOrd="0" presId="urn:microsoft.com/office/officeart/2005/8/layout/hProcess4"/>
    <dgm:cxn modelId="{E8E7943A-488E-4DC6-BEB5-752E9FB649B9}" type="presParOf" srcId="{6BA16850-5DA7-419D-B11E-F591A30715EA}" destId="{31254225-9171-47D0-8E8E-A563B825640E}" srcOrd="0" destOrd="0" presId="urn:microsoft.com/office/officeart/2005/8/layout/hProcess4"/>
    <dgm:cxn modelId="{010D6A6C-72EF-4DA1-9C86-55D0E37D7974}" type="presParOf" srcId="{6BA16850-5DA7-419D-B11E-F591A30715EA}" destId="{1F873E74-8A9C-447A-8121-C7291E450BAC}" srcOrd="1" destOrd="0" presId="urn:microsoft.com/office/officeart/2005/8/layout/hProcess4"/>
    <dgm:cxn modelId="{8417B799-05FC-40A7-BEC4-724A99EB0C60}" type="presParOf" srcId="{6BA16850-5DA7-419D-B11E-F591A30715EA}" destId="{26E83890-6232-47FD-BB99-A4E6F09C864A}" srcOrd="2" destOrd="0" presId="urn:microsoft.com/office/officeart/2005/8/layout/hProcess4"/>
    <dgm:cxn modelId="{941793D3-E254-4E49-8F8F-468F13375EDA}" type="presParOf" srcId="{6BA16850-5DA7-419D-B11E-F591A30715EA}" destId="{1F6152D9-7EB6-44FB-BA4C-B73B4A12961F}" srcOrd="3" destOrd="0" presId="urn:microsoft.com/office/officeart/2005/8/layout/hProcess4"/>
    <dgm:cxn modelId="{FEBBEA5C-C564-4B6E-B980-9EE53F8DEEA0}" type="presParOf" srcId="{6BA16850-5DA7-419D-B11E-F591A30715EA}" destId="{C5A1236C-8F6E-4ED0-B298-75214545AE5E}" srcOrd="4" destOrd="0" presId="urn:microsoft.com/office/officeart/2005/8/layout/hProcess4"/>
    <dgm:cxn modelId="{FA19C73F-BE42-41E8-B75D-C731E5EE9382}" type="presParOf" srcId="{924F57B3-2809-4953-AE18-AB547A2E6D23}" destId="{D5614784-0F40-4CD2-8484-24BCB7306A05}" srcOrd="3" destOrd="0" presId="urn:microsoft.com/office/officeart/2005/8/layout/hProcess4"/>
    <dgm:cxn modelId="{8857D3AC-4E70-40D9-8CAE-5433C11ABCE0}" type="presParOf" srcId="{924F57B3-2809-4953-AE18-AB547A2E6D23}" destId="{C734C35E-39A1-44FC-97A6-58EEAC7B00C9}" srcOrd="4" destOrd="0" presId="urn:microsoft.com/office/officeart/2005/8/layout/hProcess4"/>
    <dgm:cxn modelId="{05F38E30-FCE7-47D1-8774-E547155E95DD}" type="presParOf" srcId="{C734C35E-39A1-44FC-97A6-58EEAC7B00C9}" destId="{5D609E2E-5BBE-4D45-B2AB-41EE1776EE6E}" srcOrd="0" destOrd="0" presId="urn:microsoft.com/office/officeart/2005/8/layout/hProcess4"/>
    <dgm:cxn modelId="{852226A5-B1A8-4941-A2E4-16E085C0EC93}" type="presParOf" srcId="{C734C35E-39A1-44FC-97A6-58EEAC7B00C9}" destId="{B574861F-4047-47CF-AAAB-603B34E20CB9}" srcOrd="1" destOrd="0" presId="urn:microsoft.com/office/officeart/2005/8/layout/hProcess4"/>
    <dgm:cxn modelId="{8F7166B1-F9B7-4B93-8CAF-A8ABCE2928D7}" type="presParOf" srcId="{C734C35E-39A1-44FC-97A6-58EEAC7B00C9}" destId="{9B73F106-80C2-49DD-96B3-25659D7DED05}" srcOrd="2" destOrd="0" presId="urn:microsoft.com/office/officeart/2005/8/layout/hProcess4"/>
    <dgm:cxn modelId="{1FA7DEF5-00E6-4025-B6A0-2C36005268CB}" type="presParOf" srcId="{C734C35E-39A1-44FC-97A6-58EEAC7B00C9}" destId="{67973642-64C2-412A-8478-2D2941BBF463}" srcOrd="3" destOrd="0" presId="urn:microsoft.com/office/officeart/2005/8/layout/hProcess4"/>
    <dgm:cxn modelId="{2F0FC760-161A-4EF1-91A8-532AE4487AF1}" type="presParOf" srcId="{C734C35E-39A1-44FC-97A6-58EEAC7B00C9}" destId="{891F3662-6F5A-4AC6-8F51-0401710F6AA7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9F741-76DC-4393-A36E-482FEC37F670}">
      <dsp:nvSpPr>
        <dsp:cNvPr id="0" name=""/>
        <dsp:cNvSpPr/>
      </dsp:nvSpPr>
      <dsp:spPr>
        <a:xfrm>
          <a:off x="0" y="1058346"/>
          <a:ext cx="10351150" cy="1998453"/>
        </a:xfrm>
        <a:prstGeom prst="rightArrow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98519-F7BC-4055-AB81-4E6A2FC65140}">
      <dsp:nvSpPr>
        <dsp:cNvPr id="0" name=""/>
        <dsp:cNvSpPr/>
      </dsp:nvSpPr>
      <dsp:spPr>
        <a:xfrm>
          <a:off x="5377630" y="2773458"/>
          <a:ext cx="3521664" cy="126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CV &amp; </a:t>
          </a:r>
          <a:r>
            <a:rPr lang="el-GR" sz="1800" kern="1200" dirty="0" err="1" smtClean="0"/>
            <a:t>motivation</a:t>
          </a:r>
          <a:r>
            <a:rPr lang="el-GR" sz="1800" kern="1200" dirty="0" smtClean="0"/>
            <a:t> </a:t>
          </a:r>
          <a:r>
            <a:rPr lang="el-GR" sz="1800" kern="1200" dirty="0" err="1" smtClean="0"/>
            <a:t>letter</a:t>
          </a:r>
          <a:r>
            <a:rPr lang="el-GR" sz="1800" kern="1200" dirty="0" smtClean="0"/>
            <a:t>(στα αγγλικά)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err="1" smtClean="0"/>
            <a:t>background</a:t>
          </a:r>
          <a:r>
            <a:rPr lang="el-GR" sz="1800" kern="1200" dirty="0" smtClean="0"/>
            <a:t>(στα στέλνω εγώ)</a:t>
          </a:r>
          <a:endParaRPr lang="el-GR" sz="1800" kern="1200" dirty="0"/>
        </a:p>
      </dsp:txBody>
      <dsp:txXfrm>
        <a:off x="5377630" y="2773458"/>
        <a:ext cx="3521664" cy="1260037"/>
      </dsp:txXfrm>
    </dsp:sp>
    <dsp:sp modelId="{98C72A4E-5E9E-4EDB-A07B-FE989A144125}">
      <dsp:nvSpPr>
        <dsp:cNvPr id="0" name=""/>
        <dsp:cNvSpPr/>
      </dsp:nvSpPr>
      <dsp:spPr>
        <a:xfrm>
          <a:off x="5377630" y="882729"/>
          <a:ext cx="3600000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2.</a:t>
          </a:r>
          <a:r>
            <a:rPr lang="el-GR" sz="2000" b="1" kern="1200" dirty="0" smtClean="0">
              <a:solidFill>
                <a:schemeClr val="bg1"/>
              </a:solidFill>
            </a:rPr>
            <a:t>Συγκέντρωση εγγράφων</a:t>
          </a:r>
        </a:p>
      </dsp:txBody>
      <dsp:txXfrm>
        <a:off x="5377630" y="882729"/>
        <a:ext cx="3600000" cy="2340000"/>
      </dsp:txXfrm>
    </dsp:sp>
    <dsp:sp modelId="{BFE508CB-C7BE-4564-B325-B522B9815D89}">
      <dsp:nvSpPr>
        <dsp:cNvPr id="0" name=""/>
        <dsp:cNvSpPr/>
      </dsp:nvSpPr>
      <dsp:spPr>
        <a:xfrm>
          <a:off x="1248002" y="2810189"/>
          <a:ext cx="3684023" cy="126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Είναι η επίσημη αίτηση που κάνεις στο σύστημα της AIESEC για το </a:t>
          </a:r>
          <a:r>
            <a:rPr lang="el-GR" sz="1800" kern="1200" dirty="0" err="1" smtClean="0"/>
            <a:t>Global</a:t>
          </a:r>
          <a:r>
            <a:rPr lang="el-GR" sz="1800" kern="1200" dirty="0" smtClean="0"/>
            <a:t> </a:t>
          </a:r>
          <a:r>
            <a:rPr lang="el-GR" sz="1800" kern="1200" dirty="0" err="1" smtClean="0"/>
            <a:t>Talent</a:t>
          </a:r>
          <a:r>
            <a:rPr lang="el-GR" sz="1800" kern="1200" dirty="0" smtClean="0"/>
            <a:t>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l-GR" sz="1800" kern="1200" dirty="0" smtClean="0"/>
            <a:t>Ηλεκτρονική αίτηση:  </a:t>
          </a:r>
          <a:r>
            <a:rPr lang="el-GR" sz="1800" kern="1200" dirty="0" smtClean="0">
              <a:hlinkClick xmlns:r="http://schemas.openxmlformats.org/officeDocument/2006/relationships" r:id=""/>
            </a:rPr>
            <a:t>http://aiesec.gr/global-talent/aitisi/</a:t>
          </a:r>
          <a:endParaRPr lang="el-GR" sz="1800" kern="1200" dirty="0" smtClean="0"/>
        </a:p>
      </dsp:txBody>
      <dsp:txXfrm>
        <a:off x="1248002" y="2810189"/>
        <a:ext cx="3684023" cy="1260037"/>
      </dsp:txXfrm>
    </dsp:sp>
    <dsp:sp modelId="{650F8712-E53D-49B4-89FD-9FEE09114747}">
      <dsp:nvSpPr>
        <dsp:cNvPr id="0" name=""/>
        <dsp:cNvSpPr/>
      </dsp:nvSpPr>
      <dsp:spPr>
        <a:xfrm>
          <a:off x="1405898" y="882729"/>
          <a:ext cx="3600000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1.</a:t>
          </a:r>
          <a:r>
            <a:rPr lang="el-GR" sz="2000" b="1" kern="1200" dirty="0" smtClean="0">
              <a:solidFill>
                <a:schemeClr val="bg1"/>
              </a:solidFill>
            </a:rPr>
            <a:t>Αίτηση </a:t>
          </a:r>
          <a:r>
            <a:rPr lang="el-GR" sz="2000" b="1" kern="1200" dirty="0" err="1" smtClean="0">
              <a:solidFill>
                <a:schemeClr val="bg1"/>
              </a:solidFill>
            </a:rPr>
            <a:t>Global</a:t>
          </a:r>
          <a:r>
            <a:rPr lang="el-GR" sz="2000" b="1" kern="1200" dirty="0" smtClean="0">
              <a:solidFill>
                <a:schemeClr val="bg1"/>
              </a:solidFill>
            </a:rPr>
            <a:t> </a:t>
          </a:r>
          <a:r>
            <a:rPr lang="el-GR" sz="2000" b="1" kern="1200" dirty="0" err="1" smtClean="0">
              <a:solidFill>
                <a:schemeClr val="bg1"/>
              </a:solidFill>
            </a:rPr>
            <a:t>Talent</a:t>
          </a:r>
          <a:endParaRPr lang="el-GR" sz="2000" b="1" u="none" kern="1200" dirty="0">
            <a:solidFill>
              <a:schemeClr val="bg1"/>
            </a:solidFill>
          </a:endParaRPr>
        </a:p>
      </dsp:txBody>
      <dsp:txXfrm>
        <a:off x="1405898" y="882729"/>
        <a:ext cx="3600000" cy="2340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9F741-76DC-4393-A36E-482FEC37F670}">
      <dsp:nvSpPr>
        <dsp:cNvPr id="0" name=""/>
        <dsp:cNvSpPr/>
      </dsp:nvSpPr>
      <dsp:spPr>
        <a:xfrm>
          <a:off x="173107" y="1140674"/>
          <a:ext cx="10143923" cy="1576298"/>
        </a:xfrm>
        <a:prstGeom prst="rightArrow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46C73-9B5A-4381-AF1E-C9923BB4F7AE}">
      <dsp:nvSpPr>
        <dsp:cNvPr id="0" name=""/>
        <dsp:cNvSpPr/>
      </dsp:nvSpPr>
      <dsp:spPr>
        <a:xfrm>
          <a:off x="5573959" y="2512729"/>
          <a:ext cx="3592972" cy="1548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solidFill>
                <a:schemeClr val="tx1"/>
              </a:solidFill>
            </a:rPr>
            <a:t>Με τον υπεύθυνο του </a:t>
          </a:r>
          <a:r>
            <a:rPr lang="en-US" sz="1400" kern="1200" dirty="0" smtClean="0">
              <a:solidFill>
                <a:schemeClr val="tx1"/>
              </a:solidFill>
            </a:rPr>
            <a:t>Global Talent </a:t>
          </a:r>
          <a:r>
            <a:rPr lang="el-GR" sz="1400" kern="1200" dirty="0" smtClean="0">
              <a:solidFill>
                <a:schemeClr val="tx1"/>
              </a:solidFill>
            </a:rPr>
            <a:t>θα αξιολογήσουμε αν είσαι κατάλληλος/η για να συνεχίσεις στο πρόγραμμα.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solidFill>
                <a:schemeClr val="tx1"/>
              </a:solidFill>
            </a:rPr>
            <a:t>Η απόφασή μας θα εξαρτηθεί από την συνέντευξη, το γνωστικό σου υπόβαθρο, την ευελιξία σου(χώρες &amp; αντικείμενο πρακτικής)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l-GR" sz="1400" kern="1200" dirty="0" smtClean="0">
              <a:solidFill>
                <a:schemeClr val="tx1"/>
              </a:solidFill>
            </a:rPr>
            <a:t>αλλά και από τις θέσεις που υπάρχουν στο σύστημα.</a:t>
          </a:r>
        </a:p>
      </dsp:txBody>
      <dsp:txXfrm>
        <a:off x="5573959" y="2512729"/>
        <a:ext cx="3592972" cy="1548097"/>
      </dsp:txXfrm>
    </dsp:sp>
    <dsp:sp modelId="{29F333F7-EF93-47B5-96CB-443B37D35A2E}">
      <dsp:nvSpPr>
        <dsp:cNvPr id="0" name=""/>
        <dsp:cNvSpPr/>
      </dsp:nvSpPr>
      <dsp:spPr>
        <a:xfrm>
          <a:off x="5650166" y="1415144"/>
          <a:ext cx="3592972" cy="72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u="none" kern="1200" dirty="0" smtClean="0">
              <a:solidFill>
                <a:schemeClr val="bg1"/>
              </a:solidFill>
            </a:rPr>
            <a:t>4</a:t>
          </a:r>
          <a:r>
            <a:rPr lang="en-US" sz="2000" b="1" u="none" kern="1200" dirty="0" smtClean="0">
              <a:solidFill>
                <a:schemeClr val="bg1"/>
              </a:solidFill>
            </a:rPr>
            <a:t>.</a:t>
          </a:r>
          <a:r>
            <a:rPr lang="el-GR" sz="2000" b="1" u="none" kern="1200" dirty="0" smtClean="0">
              <a:solidFill>
                <a:schemeClr val="bg1"/>
              </a:solidFill>
            </a:rPr>
            <a:t>Διαδικασία αξιολόγησης </a:t>
          </a:r>
        </a:p>
      </dsp:txBody>
      <dsp:txXfrm>
        <a:off x="5650166" y="1415144"/>
        <a:ext cx="3592972" cy="725802"/>
      </dsp:txXfrm>
    </dsp:sp>
    <dsp:sp modelId="{BFE508CB-C7BE-4564-B325-B522B9815D89}">
      <dsp:nvSpPr>
        <dsp:cNvPr id="0" name=""/>
        <dsp:cNvSpPr/>
      </dsp:nvSpPr>
      <dsp:spPr>
        <a:xfrm>
          <a:off x="1001970" y="2513010"/>
          <a:ext cx="3592972" cy="142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solidFill>
                <a:schemeClr val="tx1"/>
              </a:solidFill>
            </a:rPr>
            <a:t>Με μέλος της </a:t>
          </a:r>
          <a:r>
            <a:rPr lang="en-US" sz="1600" kern="1200" dirty="0" smtClean="0">
              <a:solidFill>
                <a:schemeClr val="tx1"/>
              </a:solidFill>
            </a:rPr>
            <a:t>AIESEC</a:t>
          </a:r>
          <a:r>
            <a:rPr lang="el-GR" sz="1600" kern="1200" dirty="0" smtClean="0">
              <a:solidFill>
                <a:schemeClr val="tx1"/>
              </a:solidFill>
            </a:rPr>
            <a:t> στα αγγλικά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l-GR" sz="1600" kern="1200" dirty="0" smtClean="0">
              <a:solidFill>
                <a:schemeClr val="tx1"/>
              </a:solidFill>
            </a:rPr>
            <a:t>(30 λεπτά περίπου)</a:t>
          </a:r>
        </a:p>
      </dsp:txBody>
      <dsp:txXfrm>
        <a:off x="1001970" y="2513010"/>
        <a:ext cx="3592972" cy="1425937"/>
      </dsp:txXfrm>
    </dsp:sp>
    <dsp:sp modelId="{650F8712-E53D-49B4-89FD-9FEE09114747}">
      <dsp:nvSpPr>
        <dsp:cNvPr id="0" name=""/>
        <dsp:cNvSpPr/>
      </dsp:nvSpPr>
      <dsp:spPr>
        <a:xfrm>
          <a:off x="1230555" y="1415144"/>
          <a:ext cx="3592972" cy="72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u="none" kern="1200" dirty="0" smtClean="0">
              <a:solidFill>
                <a:schemeClr val="bg1"/>
              </a:solidFill>
            </a:rPr>
            <a:t>3</a:t>
          </a:r>
          <a:r>
            <a:rPr lang="en-US" sz="2000" b="1" u="none" kern="1200" dirty="0" smtClean="0">
              <a:solidFill>
                <a:schemeClr val="bg1"/>
              </a:solidFill>
            </a:rPr>
            <a:t>.</a:t>
          </a:r>
          <a:r>
            <a:rPr lang="el-GR" sz="2000" b="1" u="none" kern="1200" dirty="0" smtClean="0">
              <a:solidFill>
                <a:schemeClr val="bg1"/>
              </a:solidFill>
            </a:rPr>
            <a:t>Συνέντευξη</a:t>
          </a:r>
          <a:endParaRPr lang="el-GR" sz="2000" b="1" u="none" kern="1200" dirty="0">
            <a:solidFill>
              <a:schemeClr val="bg1"/>
            </a:solidFill>
          </a:endParaRPr>
        </a:p>
      </dsp:txBody>
      <dsp:txXfrm>
        <a:off x="1230555" y="1415144"/>
        <a:ext cx="3592972" cy="7258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9F741-76DC-4393-A36E-482FEC37F670}">
      <dsp:nvSpPr>
        <dsp:cNvPr id="0" name=""/>
        <dsp:cNvSpPr/>
      </dsp:nvSpPr>
      <dsp:spPr>
        <a:xfrm>
          <a:off x="11343" y="1230129"/>
          <a:ext cx="10330942" cy="1468798"/>
        </a:xfrm>
        <a:prstGeom prst="rightArrow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46C73-9B5A-4381-AF1E-C9923BB4F7AE}">
      <dsp:nvSpPr>
        <dsp:cNvPr id="0" name=""/>
        <dsp:cNvSpPr/>
      </dsp:nvSpPr>
      <dsp:spPr>
        <a:xfrm>
          <a:off x="5421577" y="2817531"/>
          <a:ext cx="3592972" cy="18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solidFill>
                <a:schemeClr val="tx1"/>
              </a:solidFill>
            </a:rPr>
            <a:t>Μεταξύ εσένα και της </a:t>
          </a:r>
          <a:r>
            <a:rPr lang="en-US" sz="1600" kern="1200" dirty="0" smtClean="0">
              <a:solidFill>
                <a:schemeClr val="tx1"/>
              </a:solidFill>
            </a:rPr>
            <a:t>AIESEC</a:t>
          </a:r>
          <a:r>
            <a:rPr lang="el-GR" sz="1600" kern="1200" dirty="0" smtClean="0">
              <a:solidFill>
                <a:schemeClr val="tx1"/>
              </a:solidFill>
            </a:rPr>
            <a:t> το οποίο περιλαμβάνει τα δικαιώματα αλλά και τις υποχρεώσεις σου.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solidFill>
                <a:schemeClr val="tx1"/>
              </a:solidFill>
            </a:rPr>
            <a:t>Στο οποίο δηλώνονται και 5 χώρες στις οποίες θέλεις να πας  (προϋπόθεση να υπάρχουν διαθέσιμες θέσεις στις χώρες)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solidFill>
                <a:schemeClr val="tx1"/>
              </a:solidFill>
            </a:rPr>
            <a:t>Χωρίς βέβαια να είναι δεσμευτικές, δηλαδή θα μπορείς να πας και σε άλλες χώρες.</a:t>
          </a:r>
        </a:p>
      </dsp:txBody>
      <dsp:txXfrm>
        <a:off x="5421577" y="2817531"/>
        <a:ext cx="3592972" cy="1864687"/>
      </dsp:txXfrm>
    </dsp:sp>
    <dsp:sp modelId="{29F333F7-EF93-47B5-96CB-443B37D35A2E}">
      <dsp:nvSpPr>
        <dsp:cNvPr id="0" name=""/>
        <dsp:cNvSpPr/>
      </dsp:nvSpPr>
      <dsp:spPr>
        <a:xfrm>
          <a:off x="5497748" y="1522131"/>
          <a:ext cx="3592972" cy="711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u="none" kern="1200" dirty="0" smtClean="0">
              <a:solidFill>
                <a:schemeClr val="bg1"/>
              </a:solidFill>
            </a:rPr>
            <a:t>6</a:t>
          </a:r>
          <a:r>
            <a:rPr lang="en-US" sz="2000" b="1" u="none" kern="1200" dirty="0" smtClean="0">
              <a:solidFill>
                <a:schemeClr val="bg1"/>
              </a:solidFill>
            </a:rPr>
            <a:t>.</a:t>
          </a:r>
          <a:r>
            <a:rPr lang="el-GR" sz="2000" b="1" u="none" kern="1200" dirty="0" smtClean="0">
              <a:solidFill>
                <a:schemeClr val="bg1"/>
              </a:solidFill>
            </a:rPr>
            <a:t>Υπογραφή συμβολαίου</a:t>
          </a:r>
        </a:p>
      </dsp:txBody>
      <dsp:txXfrm>
        <a:off x="5497748" y="1522131"/>
        <a:ext cx="3592972" cy="711627"/>
      </dsp:txXfrm>
    </dsp:sp>
    <dsp:sp modelId="{BFE508CB-C7BE-4564-B325-B522B9815D89}">
      <dsp:nvSpPr>
        <dsp:cNvPr id="0" name=""/>
        <dsp:cNvSpPr/>
      </dsp:nvSpPr>
      <dsp:spPr>
        <a:xfrm>
          <a:off x="925745" y="2817531"/>
          <a:ext cx="3592972" cy="18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solidFill>
                <a:schemeClr val="tx1"/>
              </a:solidFill>
            </a:rPr>
            <a:t>Αρχικά </a:t>
          </a:r>
          <a:r>
            <a:rPr lang="en-CA" sz="1600" kern="1200" dirty="0" smtClean="0">
              <a:solidFill>
                <a:schemeClr val="tx1"/>
              </a:solidFill>
            </a:rPr>
            <a:t>54</a:t>
          </a:r>
          <a:r>
            <a:rPr lang="el-GR" sz="1600" kern="1200" dirty="0" smtClean="0">
              <a:solidFill>
                <a:schemeClr val="tx1"/>
              </a:solidFill>
            </a:rPr>
            <a:t>€ </a:t>
          </a:r>
          <a:r>
            <a:rPr lang="en-CA" sz="1600" kern="1200" dirty="0" smtClean="0">
              <a:solidFill>
                <a:schemeClr val="tx1"/>
              </a:solidFill>
            </a:rPr>
            <a:t>+ 10</a:t>
          </a:r>
          <a:r>
            <a:rPr lang="el-GR" sz="1600" kern="1200" dirty="0" smtClean="0">
              <a:solidFill>
                <a:schemeClr val="tx1"/>
              </a:solidFill>
            </a:rPr>
            <a:t>€</a:t>
          </a:r>
          <a:r>
            <a:rPr lang="en-CA" sz="1600" kern="1200" dirty="0" smtClean="0">
              <a:solidFill>
                <a:schemeClr val="tx1"/>
              </a:solidFill>
            </a:rPr>
            <a:t> </a:t>
          </a:r>
          <a:r>
            <a:rPr lang="el-GR" sz="1600" kern="1200" dirty="0" smtClean="0">
              <a:solidFill>
                <a:schemeClr val="tx1"/>
              </a:solidFill>
            </a:rPr>
            <a:t>ώστε να συνεχίσουμε τις διαδικασίες. Έπειτα όταν βρεις θέση για πρακτική άσκηση καταθέτεις και τα υπόλοιπα </a:t>
          </a:r>
          <a:r>
            <a:rPr lang="en-CA" sz="1600" kern="1200" dirty="0" smtClean="0">
              <a:solidFill>
                <a:schemeClr val="tx1"/>
              </a:solidFill>
            </a:rPr>
            <a:t>126</a:t>
          </a:r>
          <a:r>
            <a:rPr lang="el-GR" sz="1600" kern="1200" dirty="0" smtClean="0">
              <a:solidFill>
                <a:schemeClr val="tx1"/>
              </a:solidFill>
            </a:rPr>
            <a:t>€ του προγράμματος. </a:t>
          </a:r>
        </a:p>
      </dsp:txBody>
      <dsp:txXfrm>
        <a:off x="925745" y="2817531"/>
        <a:ext cx="3592972" cy="1864687"/>
      </dsp:txXfrm>
    </dsp:sp>
    <dsp:sp modelId="{650F8712-E53D-49B4-89FD-9FEE09114747}">
      <dsp:nvSpPr>
        <dsp:cNvPr id="0" name=""/>
        <dsp:cNvSpPr/>
      </dsp:nvSpPr>
      <dsp:spPr>
        <a:xfrm>
          <a:off x="1154366" y="1522131"/>
          <a:ext cx="3592972" cy="711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u="none" kern="1200" dirty="0" smtClean="0">
              <a:solidFill>
                <a:schemeClr val="bg1"/>
              </a:solidFill>
            </a:rPr>
            <a:t>5</a:t>
          </a:r>
          <a:r>
            <a:rPr lang="en-US" sz="2000" b="1" u="none" kern="1200" dirty="0" smtClean="0">
              <a:solidFill>
                <a:schemeClr val="bg1"/>
              </a:solidFill>
            </a:rPr>
            <a:t>.</a:t>
          </a:r>
          <a:r>
            <a:rPr lang="el-GR" sz="2000" b="1" u="none" kern="1200" dirty="0" smtClean="0">
              <a:solidFill>
                <a:schemeClr val="bg1"/>
              </a:solidFill>
            </a:rPr>
            <a:t>Κατάθεση χρημάτων</a:t>
          </a:r>
          <a:endParaRPr lang="el-GR" sz="2000" b="1" u="none" kern="1200" dirty="0">
            <a:solidFill>
              <a:schemeClr val="bg1"/>
            </a:solidFill>
          </a:endParaRPr>
        </a:p>
      </dsp:txBody>
      <dsp:txXfrm>
        <a:off x="1154366" y="1522131"/>
        <a:ext cx="3592972" cy="7116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9F741-76DC-4393-A36E-482FEC37F670}">
      <dsp:nvSpPr>
        <dsp:cNvPr id="0" name=""/>
        <dsp:cNvSpPr/>
      </dsp:nvSpPr>
      <dsp:spPr>
        <a:xfrm>
          <a:off x="0" y="935575"/>
          <a:ext cx="10351150" cy="1998032"/>
        </a:xfrm>
        <a:prstGeom prst="rightArrow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46C73-9B5A-4381-AF1E-C9923BB4F7AE}">
      <dsp:nvSpPr>
        <dsp:cNvPr id="0" name=""/>
        <dsp:cNvSpPr/>
      </dsp:nvSpPr>
      <dsp:spPr>
        <a:xfrm>
          <a:off x="5540287" y="2992788"/>
          <a:ext cx="3600000" cy="150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</a:rPr>
            <a:t>Θα γνωρίσεις τον </a:t>
          </a:r>
          <a:r>
            <a:rPr lang="en-US" sz="1800" kern="1200" dirty="0" smtClean="0">
              <a:solidFill>
                <a:schemeClr val="tx1"/>
              </a:solidFill>
            </a:rPr>
            <a:t>manager </a:t>
          </a:r>
          <a:r>
            <a:rPr lang="el-GR" sz="1800" kern="1200" dirty="0" smtClean="0">
              <a:solidFill>
                <a:schemeClr val="tx1"/>
              </a:solidFill>
            </a:rPr>
            <a:t>σου ο οποίος θα σε βοηθήσει στο να βρεις θέσεις για πρακτική μέσα από το σύστημα της </a:t>
          </a:r>
          <a:r>
            <a:rPr lang="en-US" sz="1800" kern="1200" dirty="0" smtClean="0">
              <a:solidFill>
                <a:schemeClr val="tx1"/>
              </a:solidFill>
            </a:rPr>
            <a:t>AIESEC.</a:t>
          </a:r>
          <a:endParaRPr lang="el-GR" sz="1800" kern="1200" dirty="0" smtClean="0">
            <a:solidFill>
              <a:schemeClr val="tx1"/>
            </a:solidFill>
          </a:endParaRPr>
        </a:p>
      </dsp:txBody>
      <dsp:txXfrm>
        <a:off x="5540287" y="2992788"/>
        <a:ext cx="3600000" cy="1507639"/>
      </dsp:txXfrm>
    </dsp:sp>
    <dsp:sp modelId="{29F333F7-EF93-47B5-96CB-443B37D35A2E}">
      <dsp:nvSpPr>
        <dsp:cNvPr id="0" name=""/>
        <dsp:cNvSpPr/>
      </dsp:nvSpPr>
      <dsp:spPr>
        <a:xfrm>
          <a:off x="5540287" y="758928"/>
          <a:ext cx="3600000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u="none" kern="1200" dirty="0" smtClean="0">
              <a:solidFill>
                <a:schemeClr val="bg1"/>
              </a:solidFill>
            </a:rPr>
            <a:t>8</a:t>
          </a:r>
          <a:r>
            <a:rPr lang="en-US" sz="2000" b="1" u="none" kern="1200" dirty="0" smtClean="0">
              <a:solidFill>
                <a:schemeClr val="bg1"/>
              </a:solidFill>
            </a:rPr>
            <a:t>.</a:t>
          </a:r>
          <a:r>
            <a:rPr lang="el-GR" sz="2000" b="1" u="none" kern="1200" dirty="0" smtClean="0">
              <a:solidFill>
                <a:schemeClr val="bg1"/>
              </a:solidFill>
            </a:rPr>
            <a:t>Γνωριμία με EP </a:t>
          </a:r>
          <a:r>
            <a:rPr lang="el-GR" sz="2000" b="1" u="none" kern="1200" dirty="0" err="1" smtClean="0">
              <a:solidFill>
                <a:schemeClr val="bg1"/>
              </a:solidFill>
            </a:rPr>
            <a:t>manager</a:t>
          </a:r>
          <a:endParaRPr lang="el-GR" sz="2000" b="1" u="none" kern="1200" dirty="0" smtClean="0">
            <a:solidFill>
              <a:schemeClr val="bg1"/>
            </a:solidFill>
          </a:endParaRPr>
        </a:p>
      </dsp:txBody>
      <dsp:txXfrm>
        <a:off x="5540287" y="758928"/>
        <a:ext cx="3600000" cy="2340000"/>
      </dsp:txXfrm>
    </dsp:sp>
    <dsp:sp modelId="{BFE508CB-C7BE-4564-B325-B522B9815D89}">
      <dsp:nvSpPr>
        <dsp:cNvPr id="0" name=""/>
        <dsp:cNvSpPr/>
      </dsp:nvSpPr>
      <dsp:spPr>
        <a:xfrm>
          <a:off x="1299793" y="2912838"/>
          <a:ext cx="3600000" cy="150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</a:rPr>
            <a:t>Η φόρμα(η εικόνα σου προς του άλλους) σου θα περιλαμβάνει ότι έχει συνήθως ένα </a:t>
          </a:r>
          <a:r>
            <a:rPr lang="en-US" sz="1800" kern="1200" dirty="0" smtClean="0">
              <a:solidFill>
                <a:schemeClr val="tx1"/>
              </a:solidFill>
            </a:rPr>
            <a:t>CV</a:t>
          </a:r>
          <a:r>
            <a:rPr lang="el-GR" sz="1800" kern="1200" dirty="0" smtClean="0">
              <a:solidFill>
                <a:schemeClr val="tx1"/>
              </a:solidFill>
            </a:rPr>
            <a:t> και επιπλέον τα </a:t>
          </a:r>
          <a:r>
            <a:rPr lang="en-US" sz="1800" kern="1200" dirty="0" smtClean="0">
              <a:solidFill>
                <a:schemeClr val="tx1"/>
              </a:solidFill>
            </a:rPr>
            <a:t>background </a:t>
          </a:r>
          <a:r>
            <a:rPr lang="el-GR" sz="1800" kern="1200" dirty="0" smtClean="0">
              <a:solidFill>
                <a:schemeClr val="tx1"/>
              </a:solidFill>
            </a:rPr>
            <a:t>που έχεις και διάφορα </a:t>
          </a:r>
          <a:r>
            <a:rPr lang="en-US" sz="1800" kern="1200" dirty="0" smtClean="0">
              <a:solidFill>
                <a:schemeClr val="tx1"/>
              </a:solidFill>
            </a:rPr>
            <a:t>skills</a:t>
          </a:r>
          <a:r>
            <a:rPr lang="el-GR" sz="1800" kern="1200" dirty="0" smtClean="0">
              <a:solidFill>
                <a:schemeClr val="tx1"/>
              </a:solidFill>
            </a:rPr>
            <a:t>. Ακόμη επισυνάπτουμε και το </a:t>
          </a:r>
          <a:r>
            <a:rPr lang="en-US" sz="1800" kern="1200" dirty="0" smtClean="0">
              <a:solidFill>
                <a:schemeClr val="tx1"/>
              </a:solidFill>
            </a:rPr>
            <a:t>CV </a:t>
          </a:r>
          <a:r>
            <a:rPr lang="el-GR" sz="1800" kern="1200" dirty="0" smtClean="0">
              <a:solidFill>
                <a:schemeClr val="tx1"/>
              </a:solidFill>
            </a:rPr>
            <a:t>σου.</a:t>
          </a:r>
        </a:p>
      </dsp:txBody>
      <dsp:txXfrm>
        <a:off x="1299793" y="2912838"/>
        <a:ext cx="3600000" cy="1507639"/>
      </dsp:txXfrm>
    </dsp:sp>
    <dsp:sp modelId="{650F8712-E53D-49B4-89FD-9FEE09114747}">
      <dsp:nvSpPr>
        <dsp:cNvPr id="0" name=""/>
        <dsp:cNvSpPr/>
      </dsp:nvSpPr>
      <dsp:spPr>
        <a:xfrm>
          <a:off x="1476193" y="758928"/>
          <a:ext cx="3600000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u="none" kern="1200" dirty="0" smtClean="0">
              <a:solidFill>
                <a:schemeClr val="bg1"/>
              </a:solidFill>
            </a:rPr>
            <a:t>7</a:t>
          </a:r>
          <a:r>
            <a:rPr lang="en-US" sz="2000" b="1" u="none" kern="1200" dirty="0" smtClean="0">
              <a:solidFill>
                <a:schemeClr val="bg1"/>
              </a:solidFill>
            </a:rPr>
            <a:t>.</a:t>
          </a:r>
          <a:r>
            <a:rPr lang="el-GR" sz="2000" b="1" u="none" kern="1200" dirty="0" smtClean="0">
              <a:solidFill>
                <a:schemeClr val="bg1"/>
              </a:solidFill>
            </a:rPr>
            <a:t>Ανέβασμα φόρμας – </a:t>
          </a:r>
          <a:r>
            <a:rPr lang="en-US" sz="2000" b="1" u="none" kern="1200" dirty="0" smtClean="0">
              <a:solidFill>
                <a:schemeClr val="bg1"/>
              </a:solidFill>
            </a:rPr>
            <a:t>Raise</a:t>
          </a:r>
          <a:endParaRPr lang="el-GR" sz="2000" b="1" u="none" kern="1200" dirty="0">
            <a:solidFill>
              <a:schemeClr val="bg1"/>
            </a:solidFill>
          </a:endParaRPr>
        </a:p>
      </dsp:txBody>
      <dsp:txXfrm>
        <a:off x="1476193" y="758928"/>
        <a:ext cx="3600000" cy="2340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49F741-76DC-4393-A36E-482FEC37F670}">
      <dsp:nvSpPr>
        <dsp:cNvPr id="0" name=""/>
        <dsp:cNvSpPr/>
      </dsp:nvSpPr>
      <dsp:spPr>
        <a:xfrm>
          <a:off x="11343" y="607708"/>
          <a:ext cx="10330942" cy="1835953"/>
        </a:xfrm>
        <a:prstGeom prst="rightArrow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508CB-C7BE-4564-B325-B522B9815D89}">
      <dsp:nvSpPr>
        <dsp:cNvPr id="0" name=""/>
        <dsp:cNvSpPr/>
      </dsp:nvSpPr>
      <dsp:spPr>
        <a:xfrm>
          <a:off x="620992" y="2588939"/>
          <a:ext cx="8464512" cy="772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</a:rPr>
            <a:t>Θα αρχίσεις με τον </a:t>
          </a:r>
          <a:r>
            <a:rPr lang="en-US" sz="1800" kern="1200" dirty="0" smtClean="0">
              <a:solidFill>
                <a:schemeClr val="tx1"/>
              </a:solidFill>
            </a:rPr>
            <a:t>manager</a:t>
          </a:r>
          <a:r>
            <a:rPr lang="el-GR" sz="1800" kern="1200" dirty="0" smtClean="0">
              <a:solidFill>
                <a:schemeClr val="tx1"/>
              </a:solidFill>
            </a:rPr>
            <a:t> σου να στέλνεται αιτήσεις θέσεις πρακτικής άσκησης.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</a:rPr>
            <a:t>Οι θέσεις υπάρχουν στο σύστημα και αναφέρουν αναλυτικές πληροφορίες(πόλη, μισθό, διάρκεια, πότε ξεκινάει η πρακτική, περιγραφή θέσης, προσόντα που απαιτούνται κ.τ.λ.)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</a:rPr>
            <a:t>Παράλληλα θα κανονίζεις συνεντεύξεις με τις </a:t>
          </a:r>
          <a:r>
            <a:rPr lang="en-US" sz="1800" kern="1200" dirty="0" smtClean="0">
              <a:solidFill>
                <a:schemeClr val="tx1"/>
              </a:solidFill>
            </a:rPr>
            <a:t>AIESEC </a:t>
          </a:r>
          <a:r>
            <a:rPr lang="el-GR" sz="1800" kern="1200" dirty="0" smtClean="0">
              <a:solidFill>
                <a:schemeClr val="tx1"/>
              </a:solidFill>
            </a:rPr>
            <a:t>των άλλων χωρών και αν περνάς από εκείνους θα σε προωθούν για συνέντευξη με την εταιρία. Για όλες αυτές τις διαδικασίες Θα έχετε στην διάθεσή σας 3 μήνες το μέγιστο για να βρεις μια θέση για πρακτική άσκηση.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</a:rPr>
            <a:t>Ο μέσος όρος εύρεσης πρακτικής είναι 2 μήνες</a:t>
          </a:r>
          <a:endParaRPr lang="el-GR" sz="1800" b="1" u="sng" kern="1200" dirty="0">
            <a:solidFill>
              <a:schemeClr val="tx1"/>
            </a:solidFill>
          </a:endParaRPr>
        </a:p>
      </dsp:txBody>
      <dsp:txXfrm>
        <a:off x="620992" y="2588939"/>
        <a:ext cx="8464512" cy="772695"/>
      </dsp:txXfrm>
    </dsp:sp>
    <dsp:sp modelId="{650F8712-E53D-49B4-89FD-9FEE09114747}">
      <dsp:nvSpPr>
        <dsp:cNvPr id="0" name=""/>
        <dsp:cNvSpPr/>
      </dsp:nvSpPr>
      <dsp:spPr>
        <a:xfrm>
          <a:off x="849533" y="379129"/>
          <a:ext cx="8464512" cy="22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u="none" kern="1200" dirty="0" smtClean="0">
              <a:solidFill>
                <a:schemeClr val="bg1"/>
              </a:solidFill>
            </a:rPr>
            <a:t>9</a:t>
          </a:r>
          <a:r>
            <a:rPr lang="en-US" sz="2400" b="1" u="none" kern="1200" dirty="0" smtClean="0">
              <a:solidFill>
                <a:schemeClr val="bg1"/>
              </a:solidFill>
            </a:rPr>
            <a:t>.</a:t>
          </a:r>
          <a:r>
            <a:rPr lang="el-GR" sz="2400" b="1" u="none" kern="1200" dirty="0" smtClean="0">
              <a:solidFill>
                <a:schemeClr val="bg1"/>
              </a:solidFill>
            </a:rPr>
            <a:t>Αναζήτηση πρακτικής</a:t>
          </a:r>
          <a:endParaRPr lang="el-GR" sz="2400" b="1" u="none" kern="1200" dirty="0">
            <a:solidFill>
              <a:schemeClr val="bg1"/>
            </a:solidFill>
          </a:endParaRPr>
        </a:p>
      </dsp:txBody>
      <dsp:txXfrm>
        <a:off x="849533" y="379129"/>
        <a:ext cx="8464512" cy="2232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278318-D125-468E-B5DA-53BFA8146A8D}">
      <dsp:nvSpPr>
        <dsp:cNvPr id="0" name=""/>
        <dsp:cNvSpPr/>
      </dsp:nvSpPr>
      <dsp:spPr>
        <a:xfrm>
          <a:off x="3875" y="1520056"/>
          <a:ext cx="2177107" cy="179565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Αξιολόγηση συνέντευξης </a:t>
          </a:r>
          <a:endParaRPr lang="el-GR" sz="2100" b="1" kern="1200" dirty="0"/>
        </a:p>
      </dsp:txBody>
      <dsp:txXfrm>
        <a:off x="3875" y="1520056"/>
        <a:ext cx="2177107" cy="1410874"/>
      </dsp:txXfrm>
    </dsp:sp>
    <dsp:sp modelId="{B90679E8-73EA-4002-A164-AEC2476DEA62}">
      <dsp:nvSpPr>
        <dsp:cNvPr id="0" name=""/>
        <dsp:cNvSpPr/>
      </dsp:nvSpPr>
      <dsp:spPr>
        <a:xfrm>
          <a:off x="1246350" y="2015958"/>
          <a:ext cx="2300146" cy="2300146"/>
        </a:xfrm>
        <a:prstGeom prst="leftCircularArrow">
          <a:avLst>
            <a:gd name="adj1" fmla="val 2719"/>
            <a:gd name="adj2" fmla="val 331234"/>
            <a:gd name="adj3" fmla="val 2106745"/>
            <a:gd name="adj4" fmla="val 9024489"/>
            <a:gd name="adj5" fmla="val 3172"/>
          </a:avLst>
        </a:prstGeom>
        <a:solidFill>
          <a:schemeClr val="tx2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9E9E5-C932-433F-B6DD-3BB4D36EA821}">
      <dsp:nvSpPr>
        <dsp:cNvPr id="0" name=""/>
        <dsp:cNvSpPr/>
      </dsp:nvSpPr>
      <dsp:spPr>
        <a:xfrm>
          <a:off x="487677" y="2930931"/>
          <a:ext cx="1935206" cy="769567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Μετά από 1 μέρα</a:t>
          </a:r>
          <a:endParaRPr lang="el-GR" sz="2300" kern="1200" dirty="0"/>
        </a:p>
      </dsp:txBody>
      <dsp:txXfrm>
        <a:off x="487677" y="2930931"/>
        <a:ext cx="1935206" cy="769567"/>
      </dsp:txXfrm>
    </dsp:sp>
    <dsp:sp modelId="{1F873E74-8A9C-447A-8121-C7291E450BAC}">
      <dsp:nvSpPr>
        <dsp:cNvPr id="0" name=""/>
        <dsp:cNvSpPr/>
      </dsp:nvSpPr>
      <dsp:spPr>
        <a:xfrm>
          <a:off x="2720720" y="1520056"/>
          <a:ext cx="2177107" cy="179565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Πρώτη δόση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Συμβόλαιο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Σήκωμα φόρμας</a:t>
          </a:r>
          <a:endParaRPr lang="el-GR" sz="2100" kern="1200" dirty="0"/>
        </a:p>
      </dsp:txBody>
      <dsp:txXfrm>
        <a:off x="2720720" y="1904840"/>
        <a:ext cx="2177107" cy="1410874"/>
      </dsp:txXfrm>
    </dsp:sp>
    <dsp:sp modelId="{D5614784-0F40-4CD2-8484-24BCB7306A05}">
      <dsp:nvSpPr>
        <dsp:cNvPr id="0" name=""/>
        <dsp:cNvSpPr/>
      </dsp:nvSpPr>
      <dsp:spPr>
        <a:xfrm>
          <a:off x="3945053" y="449260"/>
          <a:ext cx="2578332" cy="2578332"/>
        </a:xfrm>
        <a:prstGeom prst="circularArrow">
          <a:avLst>
            <a:gd name="adj1" fmla="val 2426"/>
            <a:gd name="adj2" fmla="val 293489"/>
            <a:gd name="adj3" fmla="val 19531000"/>
            <a:gd name="adj4" fmla="val 12575511"/>
            <a:gd name="adj5" fmla="val 2830"/>
          </a:avLst>
        </a:prstGeom>
        <a:solidFill>
          <a:schemeClr val="tx2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152D9-7EB6-44FB-BA4C-B73B4A12961F}">
      <dsp:nvSpPr>
        <dsp:cNvPr id="0" name=""/>
        <dsp:cNvSpPr/>
      </dsp:nvSpPr>
      <dsp:spPr>
        <a:xfrm>
          <a:off x="3204522" y="1135273"/>
          <a:ext cx="1935206" cy="769567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Μετά από 2 μέρες</a:t>
          </a:r>
          <a:endParaRPr lang="el-GR" sz="2300" kern="1200" dirty="0"/>
        </a:p>
      </dsp:txBody>
      <dsp:txXfrm>
        <a:off x="3204522" y="1135273"/>
        <a:ext cx="1935206" cy="769567"/>
      </dsp:txXfrm>
    </dsp:sp>
    <dsp:sp modelId="{B574861F-4047-47CF-AAAB-603B34E20CB9}">
      <dsp:nvSpPr>
        <dsp:cNvPr id="0" name=""/>
        <dsp:cNvSpPr/>
      </dsp:nvSpPr>
      <dsp:spPr>
        <a:xfrm>
          <a:off x="5437566" y="1520056"/>
          <a:ext cx="2177107" cy="179565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Ανεύρεση κατάλληλης θέσης </a:t>
          </a:r>
          <a:endParaRPr lang="el-GR" sz="2100" kern="1200" dirty="0"/>
        </a:p>
      </dsp:txBody>
      <dsp:txXfrm>
        <a:off x="5437566" y="1520056"/>
        <a:ext cx="2177107" cy="1410874"/>
      </dsp:txXfrm>
    </dsp:sp>
    <dsp:sp modelId="{67973642-64C2-412A-8478-2D2941BBF463}">
      <dsp:nvSpPr>
        <dsp:cNvPr id="0" name=""/>
        <dsp:cNvSpPr/>
      </dsp:nvSpPr>
      <dsp:spPr>
        <a:xfrm>
          <a:off x="5921367" y="2930931"/>
          <a:ext cx="1935206" cy="769567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Maximum</a:t>
          </a:r>
          <a:r>
            <a:rPr lang="el-GR" sz="2300" kern="1200" dirty="0" smtClean="0"/>
            <a:t> </a:t>
          </a:r>
          <a:r>
            <a:rPr lang="en-US" sz="2300" kern="1200" dirty="0" smtClean="0"/>
            <a:t>2</a:t>
          </a:r>
          <a:r>
            <a:rPr lang="el-GR" sz="2300" kern="1200" dirty="0" smtClean="0"/>
            <a:t> μήνες </a:t>
          </a:r>
          <a:endParaRPr lang="el-GR" sz="2300" kern="1200" dirty="0"/>
        </a:p>
      </dsp:txBody>
      <dsp:txXfrm>
        <a:off x="5921367" y="2930931"/>
        <a:ext cx="1935206" cy="769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F9AAF-A3DD-4DF2-A419-DF1E01291B91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685800"/>
            <a:ext cx="5359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855BA-4592-44CB-98AC-278AE0166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685800"/>
            <a:ext cx="5359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2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DB47F2-9B36-4E03-8C9E-8FDF0D968BF7}" type="slidenum">
              <a:rPr lang="el-GR" altLang="en-US"/>
              <a:pPr/>
              <a:t>7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685800"/>
            <a:ext cx="5359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55CBCD-0268-4F13-946E-E6D2E9BD8872}" type="slidenum">
              <a:rPr lang="el-GR" altLang="en-US"/>
              <a:pPr/>
              <a:t>22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685800"/>
            <a:ext cx="5359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D7B337-3E97-454F-8AEF-746559CD5B29}" type="slidenum">
              <a:rPr lang="el-GR" altLang="en-US"/>
              <a:pPr/>
              <a:t>23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685800"/>
            <a:ext cx="5359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Play this video: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=-tV6xnDKyy8</a:t>
            </a:r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57413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685800"/>
            <a:ext cx="5359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8DC457-FC52-4409-BFA3-CC541674ACA7}" type="slidenum">
              <a:rPr lang="el-GR" altLang="en-US"/>
              <a:pPr/>
              <a:t>8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685800"/>
            <a:ext cx="5359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77D7D0-15A9-4BCE-9B77-EFF62B3206EA}" type="slidenum">
              <a:rPr lang="el-GR" altLang="en-US"/>
              <a:pPr/>
              <a:t>13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685800"/>
            <a:ext cx="5359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534912-86E2-416E-B409-843C6EEBE667}" type="slidenum">
              <a:rPr lang="el-GR" altLang="en-US"/>
              <a:pPr/>
              <a:t>14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685800"/>
            <a:ext cx="5359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BA2640-2124-4351-99B9-67793D5A0D94}" type="slidenum">
              <a:rPr lang="el-GR" altLang="en-US"/>
              <a:pPr/>
              <a:t>16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685800"/>
            <a:ext cx="5359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8C4DE0-7ED7-4E8F-A162-32F8868B9F56}" type="slidenum">
              <a:rPr lang="el-GR" altLang="en-US"/>
              <a:pPr/>
              <a:t>17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685800"/>
            <a:ext cx="5359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A714-479A-4B36-BBAE-630324682952}" type="slidenum">
              <a:rPr lang="el-GR" altLang="en-US"/>
              <a:pPr/>
              <a:t>19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685800"/>
            <a:ext cx="5359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865291-0949-430A-BF2B-54A982AF84BC}" type="slidenum">
              <a:rPr lang="el-GR" altLang="en-US"/>
              <a:pPr/>
              <a:t>20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9300" y="685800"/>
            <a:ext cx="5359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E332AD-A8E2-45E3-A59E-EE9E0513DC4A}" type="slidenum">
              <a:rPr lang="el-GR" altLang="en-US"/>
              <a:pPr/>
              <a:t>21</a:t>
            </a:fld>
            <a:endParaRPr lang="el-G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272457"/>
            <a:ext cx="971550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145280"/>
            <a:ext cx="80010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549" y="292951"/>
            <a:ext cx="4629547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7909" y="292951"/>
            <a:ext cx="13698141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571500" y="292946"/>
            <a:ext cx="10287000" cy="1219200"/>
          </a:xfrm>
          <a:prstGeom prst="rect">
            <a:avLst/>
          </a:prstGeom>
        </p:spPr>
        <p:txBody>
          <a:bodyPr lIns="119950" tIns="119950" rIns="119950" bIns="119950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571500" y="1706880"/>
            <a:ext cx="10287000" cy="5298745"/>
          </a:xfrm>
          <a:prstGeom prst="rect">
            <a:avLst/>
          </a:prstGeom>
        </p:spPr>
        <p:txBody>
          <a:bodyPr lIns="119950" tIns="119950" rIns="119950" bIns="119950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700697"/>
            <a:ext cx="971550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100495"/>
            <a:ext cx="971550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907" y="1706884"/>
            <a:ext cx="9163844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82251" y="1706884"/>
            <a:ext cx="9163844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947"/>
            <a:ext cx="102870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37454"/>
            <a:ext cx="5050234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319867"/>
            <a:ext cx="5050234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637454"/>
            <a:ext cx="5052219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319867"/>
            <a:ext cx="5052219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91253"/>
            <a:ext cx="3760391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91257"/>
            <a:ext cx="6389688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530777"/>
            <a:ext cx="3760391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59" y="5120640"/>
            <a:ext cx="685800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59" y="653627"/>
            <a:ext cx="685800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59" y="5725161"/>
            <a:ext cx="685800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92947"/>
            <a:ext cx="10287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706884"/>
            <a:ext cx="102870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780110"/>
            <a:ext cx="26670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3308E-8334-496E-BDCB-CA6E3B12A5CC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780110"/>
            <a:ext cx="36195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780110"/>
            <a:ext cx="26670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B36B-2FD1-492C-AB22-9E321C25E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User\Downloads\AIESEC\oGIP%20Material\Global%20Talent%20-%20Internships%20Like%20No%20Other.mp4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esec.gr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AIESEC.NKUA" TargetMode="External"/><Relationship Id="rId5" Type="http://schemas.openxmlformats.org/officeDocument/2006/relationships/image" Target="../media/image24.png"/><Relationship Id="rId4" Type="http://schemas.openxmlformats.org/officeDocument/2006/relationships/hyperlink" Target="mailto:aiesec.nkua@gmail.com" TargetMode="Externa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omthessaloniki.aiesec.gr/abou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omthessaloniki.aiesec.gr/abou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T-pictur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687"/>
            <a:ext cx="11430000" cy="6989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imitris\Downloads\8001007532_ca9090b4fb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9" y="0"/>
            <a:ext cx="9155907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-45641" y="0"/>
            <a:ext cx="4617641" cy="7315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4037" name="6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00800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1923626"/>
            <a:ext cx="4953000" cy="379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731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583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73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778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5059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itle 1"/>
          <p:cNvSpPr txBox="1">
            <a:spLocks/>
          </p:cNvSpPr>
          <p:nvPr/>
        </p:nvSpPr>
        <p:spPr bwMode="auto">
          <a:xfrm>
            <a:off x="1828800" y="3733800"/>
            <a:ext cx="5974954" cy="71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928" tIns="58464" rIns="116928" bIns="58464"/>
          <a:lstStyle/>
          <a:p>
            <a:pPr defTabSz="585216">
              <a:lnSpc>
                <a:spcPct val="150000"/>
              </a:lnSpc>
              <a:defRPr/>
            </a:pPr>
            <a:r>
              <a:rPr lang="en-US" sz="2000" dirty="0">
                <a:ea typeface="Helvetica Light"/>
                <a:cs typeface="Helvetica Light"/>
              </a:rPr>
              <a:t>Software Development and Programming</a:t>
            </a:r>
          </a:p>
        </p:txBody>
      </p:sp>
      <p:sp>
        <p:nvSpPr>
          <p:cNvPr id="45061" name="Title 1"/>
          <p:cNvSpPr txBox="1">
            <a:spLocks/>
          </p:cNvSpPr>
          <p:nvPr/>
        </p:nvSpPr>
        <p:spPr bwMode="auto">
          <a:xfrm>
            <a:off x="2667000" y="5867400"/>
            <a:ext cx="2339579" cy="7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928" tIns="58464" rIns="116928" bIns="58464"/>
          <a:lstStyle/>
          <a:p>
            <a:pPr defTabSz="585216"/>
            <a:r>
              <a:rPr lang="en-US" altLang="el-GR" sz="2000" dirty="0">
                <a:latin typeface="Georgia" pitchFamily="18" charset="0"/>
                <a:ea typeface="Helvetica Light"/>
                <a:cs typeface="Helvetica Light"/>
              </a:rPr>
              <a:t>6-12  months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8991600" y="3810000"/>
            <a:ext cx="4050110" cy="61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928" tIns="58464" rIns="116928" bIns="58464"/>
          <a:lstStyle/>
          <a:p>
            <a:pPr defTabSz="585216">
              <a:defRPr/>
            </a:pPr>
            <a:r>
              <a:rPr lang="en-US" sz="2000" dirty="0">
                <a:latin typeface="+mj-lt"/>
                <a:ea typeface="Helvetica Light"/>
                <a:cs typeface="Helvetica Light"/>
              </a:rPr>
              <a:t>IT companies</a:t>
            </a:r>
          </a:p>
        </p:txBody>
      </p:sp>
      <p:sp>
        <p:nvSpPr>
          <p:cNvPr id="45063" name="Title 1"/>
          <p:cNvSpPr txBox="1">
            <a:spLocks/>
          </p:cNvSpPr>
          <p:nvPr/>
        </p:nvSpPr>
        <p:spPr bwMode="auto">
          <a:xfrm>
            <a:off x="3958827" y="4953000"/>
            <a:ext cx="7471173" cy="112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928" tIns="58464" rIns="116928" bIns="58464"/>
          <a:lstStyle/>
          <a:p>
            <a:pPr defTabSz="585216"/>
            <a:r>
              <a:rPr lang="en-US" altLang="el-GR" sz="2000" dirty="0">
                <a:latin typeface="Georgia" pitchFamily="18" charset="0"/>
                <a:ea typeface="Helvetica Light"/>
                <a:cs typeface="Helvetica Light"/>
              </a:rPr>
              <a:t>Hungary , India, The Netherlands, Romania , Brazil</a:t>
            </a:r>
          </a:p>
        </p:txBody>
      </p:sp>
      <p:sp>
        <p:nvSpPr>
          <p:cNvPr id="45064" name="25 - Ορθογώνιο"/>
          <p:cNvSpPr>
            <a:spLocks noChangeArrowheads="1"/>
          </p:cNvSpPr>
          <p:nvPr/>
        </p:nvSpPr>
        <p:spPr bwMode="auto">
          <a:xfrm>
            <a:off x="763986" y="3759201"/>
            <a:ext cx="988614" cy="6106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117043" tIns="58522" rIns="117043" bIns="58522">
            <a:spAutoFit/>
          </a:bodyPr>
          <a:lstStyle/>
          <a:p>
            <a:pPr eaLnBrk="1" hangingPunct="1"/>
            <a:r>
              <a:rPr lang="en-US" altLang="el-GR" sz="32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Job</a:t>
            </a:r>
            <a:r>
              <a:rPr lang="en-US" altLang="el-GR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:</a:t>
            </a:r>
            <a:endParaRPr lang="el-GR" altLang="el-GR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5065" name="26 - Ορθογώνιο"/>
          <p:cNvSpPr>
            <a:spLocks noChangeArrowheads="1"/>
          </p:cNvSpPr>
          <p:nvPr/>
        </p:nvSpPr>
        <p:spPr bwMode="auto">
          <a:xfrm>
            <a:off x="6324600" y="3759201"/>
            <a:ext cx="2667000" cy="54907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117043" tIns="58522" rIns="117043" bIns="58522">
            <a:spAutoFit/>
          </a:bodyPr>
          <a:lstStyle/>
          <a:p>
            <a:pPr eaLnBrk="1" hangingPunct="1"/>
            <a:r>
              <a:rPr lang="en-US" altLang="el-GR" sz="2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Organizations:</a:t>
            </a:r>
            <a:endParaRPr lang="el-GR" altLang="el-GR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5066" name="27 - Ορθογώνιο"/>
          <p:cNvSpPr>
            <a:spLocks noChangeArrowheads="1"/>
          </p:cNvSpPr>
          <p:nvPr/>
        </p:nvSpPr>
        <p:spPr bwMode="auto">
          <a:xfrm>
            <a:off x="763987" y="5910862"/>
            <a:ext cx="1750613" cy="54907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117043" tIns="58522" rIns="117043" bIns="58522">
            <a:spAutoFit/>
          </a:bodyPr>
          <a:lstStyle/>
          <a:p>
            <a:pPr eaLnBrk="1" hangingPunct="1"/>
            <a:r>
              <a:rPr lang="en-US" altLang="el-GR" sz="2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Duration:</a:t>
            </a:r>
            <a:endParaRPr lang="el-GR" altLang="el-GR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5067" name="28 - Ορθογώνιο"/>
          <p:cNvSpPr>
            <a:spLocks noChangeArrowheads="1"/>
          </p:cNvSpPr>
          <p:nvPr/>
        </p:nvSpPr>
        <p:spPr bwMode="auto">
          <a:xfrm>
            <a:off x="763985" y="4885831"/>
            <a:ext cx="3046015" cy="54907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117043" tIns="58522" rIns="117043" bIns="58522">
            <a:spAutoFit/>
          </a:bodyPr>
          <a:lstStyle/>
          <a:p>
            <a:pPr eaLnBrk="1" hangingPunct="1"/>
            <a:r>
              <a:rPr lang="en-US" altLang="el-GR" sz="2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Top Destinations:</a:t>
            </a:r>
            <a:endParaRPr lang="el-GR" altLang="el-GR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5068" name="Picture 8"/>
          <p:cNvPicPr>
            <a:picLocks noChangeAspect="1" noChangeArrowheads="1"/>
          </p:cNvPicPr>
          <p:nvPr/>
        </p:nvPicPr>
        <p:blipFill>
          <a:blip r:embed="rId4" cstate="print"/>
          <a:srcRect t="23917"/>
          <a:stretch>
            <a:fillRect/>
          </a:stretch>
        </p:blipFill>
        <p:spPr bwMode="auto">
          <a:xfrm>
            <a:off x="134939" y="0"/>
            <a:ext cx="11295061" cy="345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- TextBox"/>
          <p:cNvSpPr txBox="1"/>
          <p:nvPr/>
        </p:nvSpPr>
        <p:spPr>
          <a:xfrm>
            <a:off x="404813" y="1539805"/>
            <a:ext cx="11295063" cy="18879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7043" tIns="58522" rIns="117043" bIns="58522">
            <a:spAutoFit/>
          </a:bodyPr>
          <a:lstStyle/>
          <a:p>
            <a:pPr>
              <a:defRPr/>
            </a:pPr>
            <a:r>
              <a:rPr lang="en-US" sz="11500" dirty="0">
                <a:solidFill>
                  <a:schemeClr val="bg1">
                    <a:lumMod val="95000"/>
                  </a:schemeClr>
                </a:solidFill>
              </a:rPr>
              <a:t>IT#1</a:t>
            </a:r>
            <a:endParaRPr lang="el-GR" sz="115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9155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itle 1"/>
          <p:cNvSpPr txBox="1">
            <a:spLocks/>
          </p:cNvSpPr>
          <p:nvPr/>
        </p:nvSpPr>
        <p:spPr bwMode="auto">
          <a:xfrm>
            <a:off x="3505200" y="1828800"/>
            <a:ext cx="7290594" cy="61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928" tIns="58464" rIns="116928" bIns="58464"/>
          <a:lstStyle/>
          <a:p>
            <a:pPr defTabSz="585216">
              <a:defRPr/>
            </a:pPr>
            <a:r>
              <a:rPr lang="en-US" sz="2600" dirty="0">
                <a:ea typeface="Helvetica Light"/>
                <a:cs typeface="Helvetica Light"/>
              </a:rPr>
              <a:t>Computer Science or Information Technology</a:t>
            </a:r>
          </a:p>
          <a:p>
            <a:pPr defTabSz="585216">
              <a:defRPr/>
            </a:pPr>
            <a:endParaRPr lang="en-US" sz="2600" dirty="0">
              <a:latin typeface="Georgia" pitchFamily="18" charset="0"/>
              <a:ea typeface="Helvetica Light"/>
              <a:cs typeface="Helvetica Light"/>
            </a:endParaRPr>
          </a:p>
        </p:txBody>
      </p:sp>
      <p:sp>
        <p:nvSpPr>
          <p:cNvPr id="35845" name="Title 1"/>
          <p:cNvSpPr txBox="1">
            <a:spLocks/>
          </p:cNvSpPr>
          <p:nvPr/>
        </p:nvSpPr>
        <p:spPr bwMode="auto">
          <a:xfrm>
            <a:off x="2438400" y="4648200"/>
            <a:ext cx="3871516" cy="15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928" tIns="58464" rIns="116928" bIns="5846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l-GR" sz="2600" dirty="0" smtClean="0">
                <a:solidFill>
                  <a:srgbClr val="000000"/>
                </a:solidFill>
                <a:latin typeface="+mj-lt"/>
                <a:ea typeface="Helvetica Light"/>
                <a:cs typeface="Helvetica Light"/>
              </a:rPr>
              <a:t> </a:t>
            </a:r>
            <a:r>
              <a:rPr lang="en-US" altLang="el-GR" sz="2600" dirty="0" smtClean="0">
                <a:latin typeface="+mj-lt"/>
                <a:cs typeface="Helvetica" pitchFamily="34" charset="0"/>
              </a:rPr>
              <a:t>Java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l-GR" sz="2600" dirty="0" smtClean="0">
                <a:latin typeface="+mj-lt"/>
                <a:cs typeface="Helvetica" pitchFamily="34" charset="0"/>
              </a:rPr>
              <a:t> </a:t>
            </a:r>
            <a:r>
              <a:rPr lang="en-US" altLang="el-GR" sz="2600" dirty="0" err="1" smtClean="0">
                <a:latin typeface="+mj-lt"/>
                <a:cs typeface="Helvetica" pitchFamily="34" charset="0"/>
              </a:rPr>
              <a:t>Javascript</a:t>
            </a:r>
            <a:r>
              <a:rPr lang="en-US" altLang="el-GR" sz="2600" dirty="0" smtClean="0">
                <a:latin typeface="+mj-lt"/>
                <a:cs typeface="Helvetica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l-GR" sz="2600" dirty="0" smtClean="0">
                <a:latin typeface="+mj-lt"/>
                <a:cs typeface="Helvetica" pitchFamily="34" charset="0"/>
              </a:rPr>
              <a:t> HTML 5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419079" y="2736428"/>
            <a:ext cx="7651750" cy="51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928" tIns="58464" rIns="116928" bIns="58464"/>
          <a:lstStyle/>
          <a:p>
            <a:pPr algn="ctr" defTabSz="585216">
              <a:defRPr/>
            </a:pPr>
            <a:r>
              <a:rPr lang="en-US" sz="2600" dirty="0">
                <a:latin typeface="+mj-lt"/>
                <a:ea typeface="Helvetica Light"/>
                <a:cs typeface="Helvetica Light"/>
              </a:rPr>
              <a:t>Preferably work experience (portfolio) </a:t>
            </a:r>
          </a:p>
          <a:p>
            <a:pPr algn="ctr" defTabSz="585216">
              <a:defRPr/>
            </a:pPr>
            <a:r>
              <a:rPr lang="en-US" sz="2600" dirty="0">
                <a:latin typeface="+mj-lt"/>
                <a:ea typeface="Helvetica Light"/>
                <a:cs typeface="Helvetica Light"/>
              </a:rPr>
              <a:t>in IT projects</a:t>
            </a:r>
          </a:p>
        </p:txBody>
      </p:sp>
      <p:sp>
        <p:nvSpPr>
          <p:cNvPr id="49159" name="Title 1"/>
          <p:cNvSpPr txBox="1">
            <a:spLocks/>
          </p:cNvSpPr>
          <p:nvPr/>
        </p:nvSpPr>
        <p:spPr bwMode="auto">
          <a:xfrm>
            <a:off x="3733800" y="3657600"/>
            <a:ext cx="6842125" cy="51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928" tIns="58464" rIns="116928" bIns="58464"/>
          <a:lstStyle/>
          <a:p>
            <a:pPr defTabSz="585216"/>
            <a:r>
              <a:rPr lang="en-US" altLang="el-GR" sz="2600" dirty="0">
                <a:latin typeface="Georgia" pitchFamily="18" charset="0"/>
                <a:ea typeface="Helvetica Light"/>
                <a:cs typeface="Helvetica Light"/>
              </a:rPr>
              <a:t>Excellent English</a:t>
            </a:r>
          </a:p>
        </p:txBody>
      </p:sp>
      <p:sp>
        <p:nvSpPr>
          <p:cNvPr id="49160" name="25 - Ορθογώνιο"/>
          <p:cNvSpPr>
            <a:spLocks noChangeArrowheads="1"/>
          </p:cNvSpPr>
          <p:nvPr/>
        </p:nvSpPr>
        <p:spPr bwMode="auto">
          <a:xfrm>
            <a:off x="763985" y="1815253"/>
            <a:ext cx="2588816" cy="6106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117043" tIns="58522" rIns="117043" bIns="58522">
            <a:spAutoFit/>
          </a:bodyPr>
          <a:lstStyle/>
          <a:p>
            <a:pPr eaLnBrk="1" hangingPunct="1"/>
            <a:r>
              <a:rPr lang="en-US" altLang="el-GR" sz="32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Background:</a:t>
            </a:r>
            <a:endParaRPr lang="el-GR" altLang="el-GR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9161" name="26 - Ορθογώνιο"/>
          <p:cNvSpPr>
            <a:spLocks noChangeArrowheads="1"/>
          </p:cNvSpPr>
          <p:nvPr/>
        </p:nvSpPr>
        <p:spPr bwMode="auto">
          <a:xfrm>
            <a:off x="763987" y="2736427"/>
            <a:ext cx="3808013" cy="6106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117043" tIns="58522" rIns="117043" bIns="58522">
            <a:spAutoFit/>
          </a:bodyPr>
          <a:lstStyle/>
          <a:p>
            <a:pPr eaLnBrk="1" hangingPunct="1"/>
            <a:r>
              <a:rPr lang="en-US" altLang="el-GR" sz="32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Working</a:t>
            </a:r>
            <a:r>
              <a:rPr lang="en-US" altLang="el-GR" sz="2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Experience :</a:t>
            </a:r>
            <a:endParaRPr lang="el-GR" altLang="el-GR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9162" name="27 - Ορθογώνιο"/>
          <p:cNvSpPr>
            <a:spLocks noChangeArrowheads="1"/>
          </p:cNvSpPr>
          <p:nvPr/>
        </p:nvSpPr>
        <p:spPr bwMode="auto">
          <a:xfrm>
            <a:off x="763986" y="4906152"/>
            <a:ext cx="1522014" cy="6106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117043" tIns="58522" rIns="117043" bIns="58522">
            <a:spAutoFit/>
          </a:bodyPr>
          <a:lstStyle/>
          <a:p>
            <a:pPr eaLnBrk="1" hangingPunct="1"/>
            <a:r>
              <a:rPr lang="en-US" altLang="el-GR" sz="32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Skills :</a:t>
            </a:r>
            <a:endParaRPr lang="el-GR" altLang="el-GR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9163" name="28 - Ορθογώνιο"/>
          <p:cNvSpPr>
            <a:spLocks noChangeArrowheads="1"/>
          </p:cNvSpPr>
          <p:nvPr/>
        </p:nvSpPr>
        <p:spPr bwMode="auto">
          <a:xfrm>
            <a:off x="763984" y="3657600"/>
            <a:ext cx="2665016" cy="6106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117043" tIns="58522" rIns="117043" bIns="58522">
            <a:spAutoFit/>
          </a:bodyPr>
          <a:lstStyle/>
          <a:p>
            <a:pPr eaLnBrk="1" hangingPunct="1"/>
            <a:r>
              <a:rPr lang="en-US" altLang="el-GR" sz="32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Languages :</a:t>
            </a:r>
            <a:endParaRPr lang="el-GR" altLang="el-GR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9164" name="1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>
                <a:solidFill>
                  <a:srgbClr val="0070C0"/>
                </a:solidFill>
              </a:rPr>
              <a:t>Requirements</a:t>
            </a:r>
            <a:endParaRPr lang="el-GR" altLang="el-GR" smtClean="0">
              <a:solidFill>
                <a:srgbClr val="0070C0"/>
              </a:solidFill>
            </a:endParaRPr>
          </a:p>
        </p:txBody>
      </p:sp>
      <p:sp>
        <p:nvSpPr>
          <p:cNvPr id="35853" name="15 - TextBox"/>
          <p:cNvSpPr txBox="1">
            <a:spLocks noChangeArrowheads="1"/>
          </p:cNvSpPr>
          <p:nvPr/>
        </p:nvSpPr>
        <p:spPr bwMode="auto">
          <a:xfrm>
            <a:off x="6165454" y="4766170"/>
            <a:ext cx="2159000" cy="131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043" tIns="58522" rIns="117043" bIns="585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l-GR" sz="2600" dirty="0" smtClean="0">
                <a:solidFill>
                  <a:srgbClr val="000000"/>
                </a:solidFill>
                <a:latin typeface="+mj-lt"/>
                <a:ea typeface="Helvetica Light"/>
                <a:cs typeface="Helvetica Light"/>
              </a:rPr>
              <a:t> </a:t>
            </a:r>
            <a:r>
              <a:rPr lang="en-US" altLang="el-GR" sz="2600" dirty="0" smtClean="0">
                <a:latin typeface="+mj-lt"/>
                <a:cs typeface="Helvetica" pitchFamily="34" charset="0"/>
              </a:rPr>
              <a:t>PHP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l-GR" sz="2600" dirty="0" smtClean="0">
                <a:latin typeface="+mj-lt"/>
                <a:cs typeface="Helvetica" pitchFamily="34" charset="0"/>
              </a:rPr>
              <a:t> CSS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l-GR" sz="2600" dirty="0" smtClean="0">
                <a:latin typeface="+mj-lt"/>
                <a:cs typeface="Helvetica" pitchFamily="34" charset="0"/>
              </a:rPr>
              <a:t> Python</a:t>
            </a:r>
            <a:endParaRPr lang="en-US" altLang="el-GR" sz="2600" dirty="0" smtClean="0">
              <a:solidFill>
                <a:srgbClr val="000000"/>
              </a:solidFill>
              <a:latin typeface="+mj-lt"/>
              <a:ea typeface="Helvetica Light"/>
              <a:cs typeface="Helvetica Light"/>
            </a:endParaRPr>
          </a:p>
        </p:txBody>
      </p:sp>
      <p:sp>
        <p:nvSpPr>
          <p:cNvPr id="35855" name="17 - Ορθογώνιο"/>
          <p:cNvSpPr>
            <a:spLocks noChangeArrowheads="1"/>
          </p:cNvSpPr>
          <p:nvPr/>
        </p:nvSpPr>
        <p:spPr bwMode="auto">
          <a:xfrm>
            <a:off x="4454923" y="4775201"/>
            <a:ext cx="1619250" cy="131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043" tIns="58522" rIns="117043" bIns="585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l-GR" sz="2600" dirty="0" smtClean="0">
                <a:latin typeface="+mj-lt"/>
                <a:cs typeface="Helvetica" pitchFamily="34" charset="0"/>
              </a:rPr>
              <a:t> C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l-GR" sz="2600" dirty="0" smtClean="0">
                <a:latin typeface="+mj-lt"/>
                <a:cs typeface="Helvetica" pitchFamily="34" charset="0"/>
              </a:rPr>
              <a:t> C++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l-GR" sz="2600" dirty="0" smtClean="0">
                <a:latin typeface="+mj-lt"/>
                <a:cs typeface="Helvetica" pitchFamily="34" charset="0"/>
              </a:rPr>
              <a:t> C#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VA developer INNOVERY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7107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Screen Shot 2014-02-17 at 2.35.32 PM.png"/>
          <p:cNvPicPr>
            <a:picLocks noChangeAspect="1"/>
          </p:cNvPicPr>
          <p:nvPr/>
        </p:nvPicPr>
        <p:blipFill>
          <a:blip r:embed="rId4" cstate="print"/>
          <a:srcRect t="3906" b="6439"/>
          <a:stretch>
            <a:fillRect/>
          </a:stretch>
        </p:blipFill>
        <p:spPr bwMode="auto">
          <a:xfrm>
            <a:off x="134937" y="-29352"/>
            <a:ext cx="11295063" cy="337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325439" y="3844997"/>
            <a:ext cx="1087239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043" tIns="58522" rIns="117043" bIns="58522" anchor="ctr"/>
          <a:lstStyle/>
          <a:p>
            <a:pPr marL="583185" indent="-583185" defTabSz="585216">
              <a:buFont typeface="Arial" pitchFamily="34" charset="0"/>
              <a:buChar char="•"/>
              <a:defRPr/>
            </a:pPr>
            <a:r>
              <a:rPr lang="el-GR" sz="2600" dirty="0">
                <a:latin typeface="+mj-lt"/>
                <a:ea typeface="Helvetica Light"/>
                <a:cs typeface="Helvetica Light"/>
              </a:rPr>
              <a:t>Βελτίωσε τις γνώσεις σου πάνω στις γλώσσες προγραμματισμού.</a:t>
            </a:r>
          </a:p>
          <a:p>
            <a:pPr marL="583185" indent="-583185" defTabSz="585216"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  <a:ea typeface="Helvetica Light"/>
                <a:cs typeface="Helvetica Light"/>
              </a:rPr>
              <a:t> </a:t>
            </a:r>
            <a:r>
              <a:rPr lang="el-GR" sz="2600" dirty="0">
                <a:latin typeface="+mj-lt"/>
                <a:ea typeface="Helvetica Light"/>
                <a:cs typeface="Helvetica Light"/>
              </a:rPr>
              <a:t>Απέκτησε πρακτική γνώση σε ένα διεθνές περιβάλλον μάθησης.</a:t>
            </a:r>
          </a:p>
          <a:p>
            <a:pPr marL="583185" indent="-583185" defTabSz="585216"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  <a:ea typeface="Helvetica Light"/>
                <a:cs typeface="Helvetica Light"/>
              </a:rPr>
              <a:t> </a:t>
            </a:r>
            <a:r>
              <a:rPr lang="el-GR" sz="2600" dirty="0">
                <a:latin typeface="+mj-lt"/>
                <a:ea typeface="Helvetica Light"/>
                <a:cs typeface="Helvetica Light"/>
              </a:rPr>
              <a:t>Ανέπτυξε τις επιχειρηματικές σου δεξιότητες.</a:t>
            </a:r>
          </a:p>
          <a:p>
            <a:pPr marL="583185" indent="-583185" defTabSz="585216"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  <a:ea typeface="Helvetica Light"/>
                <a:cs typeface="Helvetica Light"/>
              </a:rPr>
              <a:t> </a:t>
            </a:r>
            <a:r>
              <a:rPr lang="el-GR" sz="2600" dirty="0">
                <a:latin typeface="+mj-lt"/>
                <a:ea typeface="Helvetica Light"/>
                <a:cs typeface="Helvetica Light"/>
              </a:rPr>
              <a:t>Ανέπτυξε τον εαυτό σου και παράλληλα ενδυνάμωσε το βιογραφικό σου.</a:t>
            </a:r>
            <a:endParaRPr lang="en-US" sz="2600" dirty="0">
              <a:latin typeface="+mj-lt"/>
              <a:ea typeface="Helvetica Light"/>
              <a:cs typeface="Helvetica Light"/>
            </a:endParaRPr>
          </a:p>
          <a:p>
            <a:pPr marL="583185" indent="-583185" defTabSz="585216">
              <a:buFont typeface="Arial" pitchFamily="34" charset="0"/>
              <a:buChar char="•"/>
              <a:defRPr/>
            </a:pPr>
            <a:r>
              <a:rPr lang="el-GR" altLang="el-GR" sz="2600" dirty="0">
                <a:latin typeface="Georgia" pitchFamily="18" charset="0"/>
                <a:ea typeface="Helvetica Light"/>
                <a:cs typeface="Helvetica Light"/>
              </a:rPr>
              <a:t>Αλληλεπίδρασε με μια νέα και διαφορετική κουλτούρα κατευθείαν μέσα από την τοπική κοινωνία 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210471" y="1815253"/>
            <a:ext cx="9189641" cy="133886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04813" y="1815254"/>
            <a:ext cx="10800954" cy="155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6928" tIns="58464" rIns="116928" bIns="58464"/>
          <a:lstStyle/>
          <a:p>
            <a:pPr algn="ctr" defTabSz="585216">
              <a:defRPr/>
            </a:pPr>
            <a:r>
              <a:rPr lang="el-GR" sz="3600" b="1" i="1" dirty="0">
                <a:solidFill>
                  <a:schemeClr val="bg1"/>
                </a:solidFill>
                <a:latin typeface="Georgia" pitchFamily="18" charset="0"/>
              </a:rPr>
              <a:t>Απέκτησε πρακτική εμπειρία στον τομέα </a:t>
            </a:r>
          </a:p>
          <a:p>
            <a:pPr algn="ctr" defTabSz="585216">
              <a:defRPr/>
            </a:pPr>
            <a:r>
              <a:rPr lang="el-GR" sz="3600" b="1" i="1" dirty="0">
                <a:solidFill>
                  <a:schemeClr val="bg1"/>
                </a:solidFill>
                <a:latin typeface="Georgia" pitchFamily="18" charset="0"/>
              </a:rPr>
              <a:t>της πληροφορικής </a:t>
            </a:r>
            <a:endParaRPr lang="en-US" sz="3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9" name="Picture 5" descr="παράσταση-720x340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74751" y="1198882"/>
            <a:ext cx="8860235" cy="5685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- Ορθογώνιο"/>
          <p:cNvSpPr/>
          <p:nvPr/>
        </p:nvSpPr>
        <p:spPr>
          <a:xfrm>
            <a:off x="1033860" y="469618"/>
            <a:ext cx="9271000" cy="395186"/>
          </a:xfrm>
          <a:prstGeom prst="rect">
            <a:avLst/>
          </a:prstGeom>
        </p:spPr>
        <p:txBody>
          <a:bodyPr lIns="117043" tIns="58522" rIns="117043" bIns="58522">
            <a:spAutoFit/>
          </a:bodyPr>
          <a:lstStyle/>
          <a:p>
            <a:pPr algn="ctr">
              <a:defRPr/>
            </a:pPr>
            <a:r>
              <a:rPr lang="el-GR" b="1" i="1" dirty="0">
                <a:solidFill>
                  <a:srgbClr val="0070C0"/>
                </a:solidFill>
                <a:latin typeface="+mj-lt"/>
              </a:rPr>
              <a:t>Ο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 Damian</a:t>
            </a:r>
            <a:r>
              <a:rPr lang="el-GR" b="1" i="1" dirty="0">
                <a:solidFill>
                  <a:srgbClr val="0070C0"/>
                </a:solidFill>
                <a:latin typeface="+mj-lt"/>
              </a:rPr>
              <a:t> συμμετείχε στο πρόγραμμα 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Global </a:t>
            </a:r>
            <a:r>
              <a:rPr lang="en-US" b="1" i="1" dirty="0" err="1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i="1" dirty="0">
                <a:solidFill>
                  <a:srgbClr val="0070C0"/>
                </a:solidFill>
                <a:latin typeface="+mj-lt"/>
              </a:rPr>
              <a:t>-Talent.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- Θέση περιεχομένου"/>
          <p:cNvSpPr>
            <a:spLocks noGrp="1"/>
          </p:cNvSpPr>
          <p:nvPr>
            <p:ph idx="1"/>
          </p:nvPr>
        </p:nvSpPr>
        <p:spPr>
          <a:xfrm>
            <a:off x="1303735" y="1808482"/>
            <a:ext cx="8191500" cy="5023555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l-GR" altLang="el-GR" sz="2600" dirty="0"/>
              <a:t/>
            </a:r>
            <a:br>
              <a:rPr lang="el-GR" altLang="el-GR" sz="2600" dirty="0"/>
            </a:br>
            <a:r>
              <a:rPr lang="el-GR" altLang="el-GR" sz="2600" dirty="0"/>
              <a:t>Στην </a:t>
            </a:r>
            <a:r>
              <a:rPr lang="en-US" altLang="el-GR" sz="2600" dirty="0"/>
              <a:t>AIESEC </a:t>
            </a:r>
            <a:r>
              <a:rPr lang="el-GR" altLang="el-GR" sz="2600" dirty="0"/>
              <a:t>πρώτη μας προτεραιότητα είναι να είναι κατάλληλη η θέση, να έχει δηλαδή </a:t>
            </a:r>
            <a:r>
              <a:rPr lang="en-US" altLang="el-GR" sz="2600" dirty="0"/>
              <a:t>JD </a:t>
            </a:r>
            <a:r>
              <a:rPr lang="el-GR" altLang="el-GR" sz="2600" dirty="0"/>
              <a:t>το οποίο θα δημιουργήσει ένα δυναμικό περιβάλλον που θα αναπτύξει τον συμμετέχοντα άσχετα από τη χώρα ή το όνομα της εταιρίας.</a:t>
            </a:r>
          </a:p>
          <a:p>
            <a:pPr algn="just" eaLnBrk="1" hangingPunct="1">
              <a:buFont typeface="Arial" pitchFamily="34" charset="0"/>
              <a:buNone/>
            </a:pPr>
            <a:endParaRPr lang="el-GR" altLang="el-GR" sz="2600" dirty="0"/>
          </a:p>
        </p:txBody>
      </p:sp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3252" name="4 - Εικόνα" descr="blue_on_white_shor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10 - Τίτλος"/>
          <p:cNvSpPr>
            <a:spLocks noGrp="1"/>
          </p:cNvSpPr>
          <p:nvPr>
            <p:ph type="title"/>
          </p:nvPr>
        </p:nvSpPr>
        <p:spPr>
          <a:xfrm>
            <a:off x="571500" y="381565"/>
            <a:ext cx="10287000" cy="1219200"/>
          </a:xfrm>
        </p:spPr>
        <p:txBody>
          <a:bodyPr/>
          <a:lstStyle/>
          <a:p>
            <a:pPr eaLnBrk="1" hangingPunct="1"/>
            <a:r>
              <a:rPr lang="el-GR" altLang="el-GR" smtClean="0"/>
              <a:t>Σχετικά με το πρόγραμμα</a:t>
            </a:r>
          </a:p>
        </p:txBody>
      </p:sp>
      <p:cxnSp>
        <p:nvCxnSpPr>
          <p:cNvPr id="6" name="15 - Ευθεία γραμμή σύνδεσης"/>
          <p:cNvCxnSpPr/>
          <p:nvPr/>
        </p:nvCxnSpPr>
        <p:spPr>
          <a:xfrm>
            <a:off x="1845469" y="1609796"/>
            <a:ext cx="729059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4275" name="10 - Τίτλος"/>
          <p:cNvSpPr>
            <a:spLocks noGrp="1"/>
          </p:cNvSpPr>
          <p:nvPr>
            <p:ph type="title"/>
          </p:nvPr>
        </p:nvSpPr>
        <p:spPr>
          <a:xfrm>
            <a:off x="571500" y="176107"/>
            <a:ext cx="10287000" cy="1219200"/>
          </a:xfrm>
        </p:spPr>
        <p:txBody>
          <a:bodyPr/>
          <a:lstStyle/>
          <a:p>
            <a:pPr eaLnBrk="1" hangingPunct="1"/>
            <a:r>
              <a:rPr lang="el-GR" altLang="el-GR" sz="4100" dirty="0"/>
              <a:t>Βήματα για συμμετοχή στο πρόγραμμα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1303737" y="1404338"/>
            <a:ext cx="88225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7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- Διάγραμμα"/>
          <p:cNvGraphicFramePr/>
          <p:nvPr/>
        </p:nvGraphicFramePr>
        <p:xfrm>
          <a:off x="674440" y="687671"/>
          <a:ext cx="10351150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s://fbcdn-sphotos-h-a.akamaihd.net/hphotos-ak-prn2/v/1420311_10201627325338742_999972234_n.jpg?oh=657fa4aca5607f36849b5f10f03bb464&amp;oe=5271F466&amp;__gda__=1383255323_8d0990b582266dfaadc03fe276a6ce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938" y="0"/>
            <a:ext cx="9661923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-45641" y="0"/>
            <a:ext cx="4141391" cy="7315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124" name="14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4" y="3133795"/>
            <a:ext cx="4004469" cy="113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126" name="7 - TextBox"/>
          <p:cNvSpPr txBox="1">
            <a:spLocks noChangeArrowheads="1"/>
          </p:cNvSpPr>
          <p:nvPr/>
        </p:nvSpPr>
        <p:spPr bwMode="auto">
          <a:xfrm>
            <a:off x="313533" y="2223912"/>
            <a:ext cx="3601641" cy="67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043" tIns="58522" rIns="117043" bIns="58522">
            <a:spAutoFit/>
          </a:bodyPr>
          <a:lstStyle/>
          <a:p>
            <a:pPr algn="ctr" eaLnBrk="1" hangingPunct="1"/>
            <a:r>
              <a:rPr lang="el-GR" altLang="el-GR" sz="3600" dirty="0">
                <a:latin typeface="Georgia" pitchFamily="18" charset="0"/>
              </a:rPr>
              <a:t>Μάθε για την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0 - Τίτλος"/>
          <p:cNvSpPr>
            <a:spLocks noGrp="1"/>
          </p:cNvSpPr>
          <p:nvPr>
            <p:ph type="title"/>
          </p:nvPr>
        </p:nvSpPr>
        <p:spPr>
          <a:xfrm>
            <a:off x="571500" y="176107"/>
            <a:ext cx="10287000" cy="1219200"/>
          </a:xfrm>
        </p:spPr>
        <p:txBody>
          <a:bodyPr/>
          <a:lstStyle/>
          <a:p>
            <a:pPr eaLnBrk="1" hangingPunct="1"/>
            <a:r>
              <a:rPr lang="el-GR" altLang="el-GR" sz="4100" dirty="0"/>
              <a:t>Βήματα για συμμετοχή στο πρόγραμμα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1303737" y="1404338"/>
            <a:ext cx="88225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4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- Διάγραμμα"/>
          <p:cNvGraphicFramePr/>
          <p:nvPr/>
        </p:nvGraphicFramePr>
        <p:xfrm>
          <a:off x="674440" y="687671"/>
          <a:ext cx="10603160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8371" name="10 - Τίτλος"/>
          <p:cNvSpPr>
            <a:spLocks noGrp="1"/>
          </p:cNvSpPr>
          <p:nvPr>
            <p:ph type="title"/>
          </p:nvPr>
        </p:nvSpPr>
        <p:spPr>
          <a:xfrm>
            <a:off x="571500" y="176107"/>
            <a:ext cx="10287000" cy="1219200"/>
          </a:xfrm>
        </p:spPr>
        <p:txBody>
          <a:bodyPr/>
          <a:lstStyle/>
          <a:p>
            <a:pPr eaLnBrk="1" hangingPunct="1"/>
            <a:r>
              <a:rPr lang="el-GR" altLang="el-GR" sz="4100" dirty="0"/>
              <a:t>Βήματα για συμμετοχή στο πρόγραμμα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1303737" y="1404338"/>
            <a:ext cx="88225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3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- Διάγραμμα"/>
          <p:cNvGraphicFramePr/>
          <p:nvPr/>
        </p:nvGraphicFramePr>
        <p:xfrm>
          <a:off x="674440" y="687671"/>
          <a:ext cx="10351150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0419" name="10 - Τίτλος"/>
          <p:cNvSpPr>
            <a:spLocks noGrp="1"/>
          </p:cNvSpPr>
          <p:nvPr>
            <p:ph type="title"/>
          </p:nvPr>
        </p:nvSpPr>
        <p:spPr>
          <a:xfrm>
            <a:off x="571500" y="176107"/>
            <a:ext cx="10287000" cy="1219200"/>
          </a:xfrm>
        </p:spPr>
        <p:txBody>
          <a:bodyPr/>
          <a:lstStyle/>
          <a:p>
            <a:pPr eaLnBrk="1" hangingPunct="1"/>
            <a:r>
              <a:rPr lang="el-GR" altLang="el-GR" sz="4100" dirty="0"/>
              <a:t>Βήματα για συμμετοχή στο πρόγραμμα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1303737" y="1404338"/>
            <a:ext cx="88225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- Διάγραμμα"/>
          <p:cNvGraphicFramePr/>
          <p:nvPr/>
        </p:nvGraphicFramePr>
        <p:xfrm>
          <a:off x="674440" y="687671"/>
          <a:ext cx="10351150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2467" name="10 - Τίτλος"/>
          <p:cNvSpPr>
            <a:spLocks noGrp="1"/>
          </p:cNvSpPr>
          <p:nvPr>
            <p:ph type="title"/>
          </p:nvPr>
        </p:nvSpPr>
        <p:spPr>
          <a:xfrm>
            <a:off x="571500" y="176107"/>
            <a:ext cx="10287000" cy="1219200"/>
          </a:xfrm>
        </p:spPr>
        <p:txBody>
          <a:bodyPr/>
          <a:lstStyle/>
          <a:p>
            <a:pPr eaLnBrk="1" hangingPunct="1"/>
            <a:r>
              <a:rPr lang="el-GR" altLang="el-GR" sz="4100" dirty="0"/>
              <a:t>Βήματα για συμμετοχή στο πρόγραμμα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1303737" y="1404338"/>
            <a:ext cx="88225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- Διάγραμμα"/>
          <p:cNvGraphicFramePr/>
          <p:nvPr/>
        </p:nvGraphicFramePr>
        <p:xfrm>
          <a:off x="674440" y="687671"/>
          <a:ext cx="10351150" cy="589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4515" name="10 - Τίτλος"/>
          <p:cNvSpPr>
            <a:spLocks noGrp="1"/>
          </p:cNvSpPr>
          <p:nvPr>
            <p:ph type="title"/>
          </p:nvPr>
        </p:nvSpPr>
        <p:spPr>
          <a:xfrm>
            <a:off x="571500" y="381565"/>
            <a:ext cx="10287000" cy="1219200"/>
          </a:xfrm>
        </p:spPr>
        <p:txBody>
          <a:bodyPr/>
          <a:lstStyle/>
          <a:p>
            <a:pPr eaLnBrk="1" hangingPunct="1"/>
            <a:r>
              <a:rPr lang="el-GR" altLang="el-GR" smtClean="0"/>
              <a:t>Διάρκεια Διαδικασίας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1303737" y="1609796"/>
            <a:ext cx="88225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7" name="17 - Εικόνα" descr="blue_on_white_shor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- Διάγραμμα"/>
          <p:cNvGraphicFramePr/>
          <p:nvPr/>
        </p:nvGraphicFramePr>
        <p:xfrm>
          <a:off x="1905000" y="1894169"/>
          <a:ext cx="7860450" cy="483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73116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1" y="519394"/>
            <a:ext cx="148645" cy="599623"/>
          </a:xfrm>
          <a:prstGeom prst="rect">
            <a:avLst/>
          </a:prstGeom>
        </p:spPr>
      </p:pic>
      <p:pic>
        <p:nvPicPr>
          <p:cNvPr id="6" name="Global Talent - Internships Like No Oth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14400" y="1371600"/>
            <a:ext cx="80772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80736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300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007361"/>
            <a:ext cx="1915583" cy="173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059724"/>
            <a:ext cx="8382000" cy="2387696"/>
          </a:xfrm>
          <a:prstGeom prst="rect">
            <a:avLst/>
          </a:prstGeom>
          <a:noFill/>
        </p:spPr>
        <p:txBody>
          <a:bodyPr wrap="square" lIns="48125" tIns="24062" rIns="48125" bIns="24062" rtlCol="0">
            <a:spAutoFit/>
          </a:bodyPr>
          <a:lstStyle/>
          <a:p>
            <a:r>
              <a:rPr lang="en-US" sz="2800" dirty="0" smtClean="0"/>
              <a:t>       </a:t>
            </a:r>
            <a:r>
              <a:rPr lang="en-US" sz="3200" b="1" dirty="0"/>
              <a:t>AIESEC </a:t>
            </a:r>
            <a:r>
              <a:rPr lang="en-US" sz="3200" b="1" dirty="0" smtClean="0"/>
              <a:t>NKUA</a:t>
            </a:r>
          </a:p>
          <a:p>
            <a:r>
              <a:rPr lang="en-US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14</a:t>
            </a: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Euripidou</a:t>
            </a: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Str. (entresol)</a:t>
            </a:r>
          </a:p>
          <a:p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Athens</a:t>
            </a:r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, 10551, Greece</a:t>
            </a:r>
          </a:p>
          <a:p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Tel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:  +30 210 368 98 29</a:t>
            </a:r>
          </a:p>
          <a:p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E-mail</a:t>
            </a:r>
            <a:r>
              <a:rPr lang="en-US" sz="24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:  </a:t>
            </a:r>
            <a:r>
              <a:rPr lang="en-US" sz="2400" dirty="0">
                <a:hlinkClick r:id="rId4"/>
              </a:rPr>
              <a:t>aiesec.nkua@gmail.com</a:t>
            </a:r>
            <a:endParaRPr lang="en-US" sz="2400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/>
              <a:t>alexandra.derneli@aiesec.net</a:t>
            </a:r>
            <a:endParaRPr lang="en-US" sz="24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692" y="5364480"/>
            <a:ext cx="1052309" cy="9738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5770880"/>
            <a:ext cx="2857500" cy="433315"/>
          </a:xfrm>
          <a:prstGeom prst="rect">
            <a:avLst/>
          </a:prstGeom>
          <a:noFill/>
        </p:spPr>
        <p:txBody>
          <a:bodyPr wrap="square" lIns="48125" tIns="24062" rIns="48125" bIns="24062" rtlCol="0">
            <a:spAutoFit/>
          </a:bodyPr>
          <a:lstStyle/>
          <a:p>
            <a:r>
              <a:rPr lang="en-US" sz="2500" dirty="0">
                <a:solidFill>
                  <a:srgbClr val="1155CC"/>
                </a:solidFill>
                <a:latin typeface="trebuchet ms" panose="020B0603020202020204" pitchFamily="34" charset="0"/>
                <a:hlinkClick r:id="rId6"/>
              </a:rPr>
              <a:t>AIESEC NKUA</a:t>
            </a:r>
            <a:endParaRPr lang="en-US" sz="2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98" y="6339840"/>
            <a:ext cx="1164003" cy="975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0400" y="6664960"/>
            <a:ext cx="4762500" cy="402537"/>
          </a:xfrm>
          <a:prstGeom prst="rect">
            <a:avLst/>
          </a:prstGeom>
          <a:noFill/>
        </p:spPr>
        <p:txBody>
          <a:bodyPr wrap="square" lIns="48125" tIns="24062" rIns="48125" bIns="24062" rtlCol="0">
            <a:spAutoFit/>
          </a:bodyPr>
          <a:lstStyle/>
          <a:p>
            <a:r>
              <a:rPr lang="en-US" sz="2300" dirty="0">
                <a:solidFill>
                  <a:srgbClr val="1155CC"/>
                </a:solidFill>
                <a:latin typeface="trebuchet ms" panose="020B0603020202020204" pitchFamily="34" charset="0"/>
                <a:hlinkClick r:id="rId8"/>
              </a:rPr>
              <a:t>http://uoa.aiesec.gr/</a:t>
            </a:r>
            <a:endParaRPr lang="en-US" sz="23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373316"/>
            <a:ext cx="2624025" cy="1941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5681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147" name="1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Τι είναι η </a:t>
            </a:r>
            <a:r>
              <a:rPr lang="en-US" altLang="el-GR" smtClean="0"/>
              <a:t>AIESEC</a:t>
            </a:r>
            <a:r>
              <a:rPr lang="el-GR" altLang="el-GR" smtClean="0"/>
              <a:t>;</a:t>
            </a:r>
          </a:p>
        </p:txBody>
      </p:sp>
      <p:sp>
        <p:nvSpPr>
          <p:cNvPr id="6148" name="2 - Υπότιτλος"/>
          <p:cNvSpPr>
            <a:spLocks noGrp="1"/>
          </p:cNvSpPr>
          <p:nvPr>
            <p:ph idx="1"/>
          </p:nvPr>
        </p:nvSpPr>
        <p:spPr>
          <a:xfrm>
            <a:off x="1033862" y="2223913"/>
            <a:ext cx="9362281" cy="41114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l-GR" altLang="el-GR" sz="2800" dirty="0">
                <a:latin typeface="Constantia" pitchFamily="18" charset="0"/>
              </a:rPr>
              <a:t> Η </a:t>
            </a:r>
            <a:r>
              <a:rPr lang="el-GR" altLang="el-GR" sz="2800" b="1" dirty="0">
                <a:latin typeface="Constantia" pitchFamily="18" charset="0"/>
              </a:rPr>
              <a:t>AIESEC</a:t>
            </a:r>
            <a:r>
              <a:rPr lang="el-GR" altLang="el-GR" sz="2800" dirty="0">
                <a:latin typeface="Constantia" pitchFamily="18" charset="0"/>
              </a:rPr>
              <a:t> είναι </a:t>
            </a:r>
            <a:endParaRPr lang="en-US" altLang="el-GR" sz="2800" dirty="0">
              <a:latin typeface="Constantia" pitchFamily="18" charset="0"/>
            </a:endParaRPr>
          </a:p>
          <a:p>
            <a:pPr eaLnBrk="1" hangingPunct="1"/>
            <a:r>
              <a:rPr lang="el-GR" altLang="el-GR" sz="2800" dirty="0">
                <a:latin typeface="Constantia" pitchFamily="18" charset="0"/>
              </a:rPr>
              <a:t>ο μεγαλύτερος παγκόσμιος φοιτητικός οργανισμός, </a:t>
            </a:r>
            <a:endParaRPr lang="en-US" altLang="el-GR" sz="2800" dirty="0">
              <a:latin typeface="Constantia" pitchFamily="18" charset="0"/>
            </a:endParaRPr>
          </a:p>
          <a:p>
            <a:pPr eaLnBrk="1" hangingPunct="1"/>
            <a:r>
              <a:rPr lang="el-GR" altLang="el-GR" sz="2800" dirty="0">
                <a:latin typeface="Constantia" pitchFamily="18" charset="0"/>
              </a:rPr>
              <a:t>μη κυβερνητικός, μη κερδοσκοπικός. </a:t>
            </a:r>
            <a:endParaRPr lang="en-US" altLang="el-GR" sz="2800" dirty="0">
              <a:latin typeface="Constantia" pitchFamily="18" charset="0"/>
            </a:endParaRPr>
          </a:p>
          <a:p>
            <a:pPr eaLnBrk="1" hangingPunct="1"/>
            <a:r>
              <a:rPr lang="el-GR" altLang="el-GR" sz="2800" dirty="0">
                <a:latin typeface="Constantia" pitchFamily="18" charset="0"/>
              </a:rPr>
              <a:t>διοικείται αποκλειστικά από φοιτητές και </a:t>
            </a:r>
            <a:endParaRPr lang="en-US" altLang="el-GR" sz="2800" dirty="0">
              <a:latin typeface="Constantia" pitchFamily="18" charset="0"/>
            </a:endParaRPr>
          </a:p>
          <a:p>
            <a:pPr eaLnBrk="1" hangingPunct="1"/>
            <a:r>
              <a:rPr lang="el-GR" altLang="el-GR" sz="2800" dirty="0">
                <a:latin typeface="Constantia" pitchFamily="18" charset="0"/>
              </a:rPr>
              <a:t>απευθύνεται σε φοιτητές και πρόσφατα απόφοιτους.</a:t>
            </a:r>
          </a:p>
          <a:p>
            <a:pPr eaLnBrk="1" hangingPunct="1"/>
            <a:endParaRPr lang="el-GR" altLang="el-GR" sz="4600" b="1" dirty="0">
              <a:latin typeface="Constantia" pitchFamily="18" charset="0"/>
            </a:endParaRPr>
          </a:p>
          <a:p>
            <a:pPr eaLnBrk="1" hangingPunct="1"/>
            <a:endParaRPr lang="en-US" altLang="el-GR" sz="4600" dirty="0">
              <a:latin typeface="Constantia" pitchFamily="18" charset="0"/>
              <a:hlinkClick r:id="rId2"/>
            </a:endParaRPr>
          </a:p>
          <a:p>
            <a:pPr eaLnBrk="1" hangingPunct="1"/>
            <a:endParaRPr lang="en-US" altLang="el-GR" sz="4600" dirty="0">
              <a:latin typeface="Constantia" pitchFamily="18" charset="0"/>
            </a:endParaRPr>
          </a:p>
          <a:p>
            <a:pPr eaLnBrk="1" hangingPunct="1"/>
            <a:endParaRPr lang="el-GR" altLang="el-GR" sz="4600" dirty="0">
              <a:latin typeface="Constantia" pitchFamily="18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1845469" y="1609796"/>
            <a:ext cx="729059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171" name="10 - Τίτλος"/>
          <p:cNvSpPr>
            <a:spLocks noGrp="1"/>
          </p:cNvSpPr>
          <p:nvPr>
            <p:ph type="title"/>
          </p:nvPr>
        </p:nvSpPr>
        <p:spPr>
          <a:xfrm>
            <a:off x="571500" y="381565"/>
            <a:ext cx="10287000" cy="1219200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Constantia" pitchFamily="18" charset="0"/>
              </a:rPr>
              <a:t>Το όραμα της </a:t>
            </a:r>
            <a:endParaRPr lang="el-GR" altLang="el-GR" smtClean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3014267" y="2530970"/>
            <a:ext cx="3059906" cy="1535289"/>
          </a:xfrm>
        </p:spPr>
        <p:txBody>
          <a:bodyPr rtlCol="0">
            <a:normAutofit fontScale="25000" lnSpcReduction="20000"/>
          </a:bodyPr>
          <a:lstStyle/>
          <a:p>
            <a:pPr>
              <a:buNone/>
              <a:defRPr/>
            </a:pPr>
            <a:r>
              <a:rPr lang="en-US" sz="3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Peace</a:t>
            </a:r>
          </a:p>
          <a:p>
            <a:pPr algn="ctr">
              <a:spcBef>
                <a:spcPts val="768"/>
              </a:spcBef>
              <a:buNone/>
              <a:defRPr/>
            </a:pPr>
            <a:r>
              <a:rPr lang="en-US" sz="9200" dirty="0"/>
              <a:t> </a:t>
            </a:r>
            <a:endParaRPr lang="el-GR" sz="4600" dirty="0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3194846" y="1609796"/>
            <a:ext cx="522089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17 - Εικόνα" descr="blue_on_white_shor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54189" y="3350543"/>
            <a:ext cx="7020719" cy="1103072"/>
          </a:xfrm>
          <a:prstGeom prst="rect">
            <a:avLst/>
          </a:prstGeom>
        </p:spPr>
        <p:txBody>
          <a:bodyPr lIns="117043" tIns="58522" rIns="117043" bIns="58522">
            <a:spAutoFit/>
          </a:bodyPr>
          <a:lstStyle/>
          <a:p>
            <a:pPr algn="r">
              <a:spcBef>
                <a:spcPts val="768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fulfillment of </a:t>
            </a:r>
          </a:p>
          <a:p>
            <a:pPr algn="r">
              <a:defRPr/>
            </a:pPr>
            <a:r>
              <a:rPr lang="en-US" sz="4600" dirty="0">
                <a:solidFill>
                  <a:schemeClr val="tx2">
                    <a:lumMod val="75000"/>
                  </a:schemeClr>
                </a:solidFill>
              </a:rPr>
              <a:t>Humankind’s Potential</a:t>
            </a:r>
            <a:endParaRPr lang="el-GR" sz="4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15002" y="2325512"/>
            <a:ext cx="1260079" cy="1687847"/>
          </a:xfrm>
          <a:prstGeom prst="rect">
            <a:avLst/>
          </a:prstGeom>
        </p:spPr>
        <p:txBody>
          <a:bodyPr lIns="117043" tIns="58522" rIns="117043" bIns="58522">
            <a:spAutoFit/>
          </a:bodyPr>
          <a:lstStyle/>
          <a:p>
            <a:pPr>
              <a:defRPr/>
            </a:pPr>
            <a:r>
              <a:rPr lang="en-US" sz="10200" dirty="0">
                <a:solidFill>
                  <a:schemeClr val="bg1">
                    <a:lumMod val="85000"/>
                  </a:schemeClr>
                </a:solidFill>
              </a:rPr>
              <a:t>&amp; </a:t>
            </a:r>
            <a:endParaRPr lang="el-GR" sz="10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195" name="1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latin typeface="Constantia" pitchFamily="18" charset="0"/>
              </a:rPr>
              <a:t>Οι αξίες της </a:t>
            </a:r>
            <a:r>
              <a:rPr lang="en-US" altLang="el-GR" smtClean="0">
                <a:latin typeface="Constantia" pitchFamily="18" charset="0"/>
              </a:rPr>
              <a:t>AIESEC</a:t>
            </a:r>
            <a:endParaRPr lang="el-GR" altLang="el-GR" smtClean="0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2563814" y="1609796"/>
            <a:ext cx="648096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17 - Εικόνα" descr="blue_on_white_shor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3 - TextBox"/>
          <p:cNvSpPr txBox="1">
            <a:spLocks noChangeArrowheads="1"/>
          </p:cNvSpPr>
          <p:nvPr/>
        </p:nvSpPr>
        <p:spPr bwMode="auto">
          <a:xfrm>
            <a:off x="450454" y="2838028"/>
            <a:ext cx="3284140" cy="111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043" tIns="58522" rIns="117043" bIns="58522">
            <a:spAutoFit/>
          </a:bodyPr>
          <a:lstStyle/>
          <a:p>
            <a:pPr algn="ctr">
              <a:defRPr/>
            </a:pPr>
            <a:r>
              <a:rPr lang="en-US" sz="1300" b="1" dirty="0">
                <a:latin typeface="+mj-lt"/>
              </a:rPr>
              <a:t>1. </a:t>
            </a:r>
            <a:r>
              <a:rPr lang="el-GR" sz="1300" b="1" dirty="0" err="1">
                <a:latin typeface="+mj-lt"/>
              </a:rPr>
              <a:t>Activating</a:t>
            </a:r>
            <a:r>
              <a:rPr lang="el-GR" sz="1300" b="1" dirty="0">
                <a:latin typeface="+mj-lt"/>
              </a:rPr>
              <a:t> </a:t>
            </a:r>
            <a:r>
              <a:rPr lang="el-GR" sz="1300" b="1" dirty="0" err="1">
                <a:latin typeface="+mj-lt"/>
              </a:rPr>
              <a:t>Leadership</a:t>
            </a:r>
            <a:endParaRPr lang="en-US" sz="1300" dirty="0">
              <a:latin typeface="+mj-lt"/>
            </a:endParaRPr>
          </a:p>
          <a:p>
            <a:pPr algn="ctr">
              <a:defRPr/>
            </a:pPr>
            <a:r>
              <a:rPr lang="el-GR" sz="1300" dirty="0">
                <a:latin typeface="+mj-lt"/>
              </a:rPr>
              <a:t>Παίρνουμε πρωτοβουλίες και δίνουμε τη δυνατότητα και σε άλλους να κάνουν το ίδιο. Οι πράξεις μας είναι αυτές που φέρνουν την αλλαγή.</a:t>
            </a:r>
          </a:p>
        </p:txBody>
      </p:sp>
      <p:sp>
        <p:nvSpPr>
          <p:cNvPr id="13" name="4 - TextBox"/>
          <p:cNvSpPr txBox="1">
            <a:spLocks noChangeArrowheads="1"/>
          </p:cNvSpPr>
          <p:nvPr/>
        </p:nvSpPr>
        <p:spPr bwMode="auto">
          <a:xfrm>
            <a:off x="3915173" y="2842545"/>
            <a:ext cx="3238500" cy="111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043" tIns="58522" rIns="117043" bIns="58522">
            <a:spAutoFit/>
          </a:bodyPr>
          <a:lstStyle/>
          <a:p>
            <a:pPr algn="ctr">
              <a:defRPr/>
            </a:pPr>
            <a:r>
              <a:rPr lang="en-US" sz="1300" b="1" dirty="0">
                <a:latin typeface="+mj-lt"/>
              </a:rPr>
              <a:t>2. </a:t>
            </a:r>
            <a:r>
              <a:rPr lang="el-GR" sz="1300" b="1" dirty="0" err="1">
                <a:latin typeface="+mj-lt"/>
              </a:rPr>
              <a:t>Demonstrating</a:t>
            </a:r>
            <a:r>
              <a:rPr lang="el-GR" sz="1300" b="1" dirty="0">
                <a:latin typeface="+mj-lt"/>
              </a:rPr>
              <a:t> </a:t>
            </a:r>
            <a:r>
              <a:rPr lang="el-GR" sz="1300" b="1" dirty="0" err="1">
                <a:latin typeface="+mj-lt"/>
              </a:rPr>
              <a:t>Integrity</a:t>
            </a:r>
            <a:endParaRPr lang="el-GR" sz="1300" b="1" dirty="0">
              <a:latin typeface="+mj-lt"/>
            </a:endParaRPr>
          </a:p>
          <a:p>
            <a:pPr algn="ctr">
              <a:defRPr/>
            </a:pPr>
            <a:r>
              <a:rPr lang="el-GR" sz="1300" dirty="0">
                <a:latin typeface="+mj-lt"/>
              </a:rPr>
              <a:t>Επιδεικνύουμε διαφάνεια και συνέπεια στις πράξεις μας. Οι αποφάσεις μας συμβαδίζουν με τις αξίες και τα ιδανικά του οργανισμού.</a:t>
            </a:r>
          </a:p>
        </p:txBody>
      </p:sp>
      <p:sp>
        <p:nvSpPr>
          <p:cNvPr id="14" name="5 - TextBox"/>
          <p:cNvSpPr txBox="1">
            <a:spLocks noChangeArrowheads="1"/>
          </p:cNvSpPr>
          <p:nvPr/>
        </p:nvSpPr>
        <p:spPr bwMode="auto">
          <a:xfrm>
            <a:off x="7425533" y="2838028"/>
            <a:ext cx="3419079" cy="9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043" tIns="58522" rIns="117043" bIns="58522">
            <a:spAutoFit/>
          </a:bodyPr>
          <a:lstStyle/>
          <a:p>
            <a:pPr algn="ctr">
              <a:defRPr/>
            </a:pPr>
            <a:r>
              <a:rPr lang="en-US" sz="1300" b="1" dirty="0">
                <a:latin typeface="+mj-lt"/>
              </a:rPr>
              <a:t>3. </a:t>
            </a:r>
            <a:r>
              <a:rPr lang="el-GR" sz="1300" b="1" dirty="0" err="1">
                <a:latin typeface="+mj-lt"/>
              </a:rPr>
              <a:t>Living</a:t>
            </a:r>
            <a:r>
              <a:rPr lang="el-GR" sz="1300" b="1" dirty="0">
                <a:latin typeface="+mj-lt"/>
              </a:rPr>
              <a:t> </a:t>
            </a:r>
            <a:r>
              <a:rPr lang="el-GR" sz="1300" b="1" dirty="0" err="1">
                <a:latin typeface="+mj-lt"/>
              </a:rPr>
              <a:t>Diversity</a:t>
            </a:r>
            <a:endParaRPr lang="el-GR" sz="1300" b="1" dirty="0">
              <a:latin typeface="+mj-lt"/>
            </a:endParaRPr>
          </a:p>
          <a:p>
            <a:pPr algn="ctr">
              <a:defRPr/>
            </a:pPr>
            <a:r>
              <a:rPr lang="el-GR" sz="1300" dirty="0">
                <a:latin typeface="+mj-lt"/>
              </a:rPr>
              <a:t>Σεβόμαστε και ενθαρρύνουμε τη</a:t>
            </a:r>
            <a:r>
              <a:rPr lang="en-US" sz="1300" dirty="0">
                <a:latin typeface="+mj-lt"/>
              </a:rPr>
              <a:t> </a:t>
            </a:r>
            <a:r>
              <a:rPr lang="el-GR" sz="1300" dirty="0">
                <a:latin typeface="+mj-lt"/>
              </a:rPr>
              <a:t>διαφορετικότητα. Αναζητάμε να μαθαίνουμε διαφορετικές απόψεις.</a:t>
            </a:r>
          </a:p>
        </p:txBody>
      </p:sp>
      <p:sp>
        <p:nvSpPr>
          <p:cNvPr id="8201" name="6 - TextBox"/>
          <p:cNvSpPr txBox="1">
            <a:spLocks noChangeArrowheads="1"/>
          </p:cNvSpPr>
          <p:nvPr/>
        </p:nvSpPr>
        <p:spPr bwMode="auto">
          <a:xfrm>
            <a:off x="404814" y="5299006"/>
            <a:ext cx="3329781" cy="111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043" tIns="58522" rIns="117043" bIns="58522">
            <a:spAutoFit/>
          </a:bodyPr>
          <a:lstStyle/>
          <a:p>
            <a:pPr algn="ctr" eaLnBrk="1" hangingPunct="1"/>
            <a:r>
              <a:rPr lang="en-US" altLang="el-GR" sz="1300" b="1" dirty="0">
                <a:latin typeface="Georgia" pitchFamily="18" charset="0"/>
              </a:rPr>
              <a:t>4. </a:t>
            </a:r>
            <a:r>
              <a:rPr lang="el-GR" altLang="el-GR" sz="1300" b="1" dirty="0">
                <a:latin typeface="Georgia" pitchFamily="18" charset="0"/>
              </a:rPr>
              <a:t>Enjoying Participation</a:t>
            </a:r>
          </a:p>
          <a:p>
            <a:pPr algn="ctr" eaLnBrk="1" hangingPunct="1"/>
            <a:r>
              <a:rPr lang="el-GR" altLang="el-GR" sz="1300" dirty="0">
                <a:latin typeface="Georgia" pitchFamily="18" charset="0"/>
              </a:rPr>
              <a:t>Απολαμβάνουμε τη συμμετοχή μας στον οργανισμό και δημιουργούμε ένα περιβάλλον που προάγει την ενεργή συμμετοχή και τον ενθουσιασμό.</a:t>
            </a:r>
          </a:p>
        </p:txBody>
      </p:sp>
      <p:sp>
        <p:nvSpPr>
          <p:cNvPr id="17" name="7 - TextBox"/>
          <p:cNvSpPr txBox="1">
            <a:spLocks noChangeArrowheads="1"/>
          </p:cNvSpPr>
          <p:nvPr/>
        </p:nvSpPr>
        <p:spPr bwMode="auto">
          <a:xfrm>
            <a:off x="3823892" y="5296748"/>
            <a:ext cx="3421063" cy="9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043" tIns="58522" rIns="117043" bIns="58522">
            <a:spAutoFit/>
          </a:bodyPr>
          <a:lstStyle/>
          <a:p>
            <a:pPr algn="ctr">
              <a:defRPr/>
            </a:pPr>
            <a:r>
              <a:rPr lang="en-US" sz="1300" b="1" dirty="0">
                <a:latin typeface="+mj-lt"/>
              </a:rPr>
              <a:t>5. </a:t>
            </a:r>
            <a:r>
              <a:rPr lang="el-GR" sz="1300" b="1" dirty="0" err="1">
                <a:latin typeface="+mj-lt"/>
              </a:rPr>
              <a:t>Striving</a:t>
            </a:r>
            <a:r>
              <a:rPr lang="el-GR" sz="1300" b="1" dirty="0">
                <a:latin typeface="+mj-lt"/>
              </a:rPr>
              <a:t> </a:t>
            </a:r>
            <a:r>
              <a:rPr lang="el-GR" sz="1300" b="1" dirty="0" err="1">
                <a:latin typeface="+mj-lt"/>
              </a:rPr>
              <a:t>for</a:t>
            </a:r>
            <a:r>
              <a:rPr lang="el-GR" sz="1300" b="1" dirty="0">
                <a:latin typeface="+mj-lt"/>
              </a:rPr>
              <a:t> </a:t>
            </a:r>
            <a:r>
              <a:rPr lang="el-GR" sz="1300" b="1" dirty="0" err="1">
                <a:latin typeface="+mj-lt"/>
              </a:rPr>
              <a:t>Excellence</a:t>
            </a:r>
            <a:endParaRPr lang="el-GR" sz="1300" b="1" dirty="0">
              <a:latin typeface="+mj-lt"/>
            </a:endParaRPr>
          </a:p>
          <a:p>
            <a:pPr algn="ctr">
              <a:defRPr/>
            </a:pPr>
            <a:r>
              <a:rPr lang="el-GR" sz="1300" dirty="0">
                <a:latin typeface="+mj-lt"/>
              </a:rPr>
              <a:t>Στοχεύουμε να προσφέρουμε την υψηλότερη ποιότητα σε ότι κάνουμε. Προσπαθούμε να βελτιωνόμαστε συνεχώς</a:t>
            </a:r>
          </a:p>
        </p:txBody>
      </p:sp>
      <p:sp>
        <p:nvSpPr>
          <p:cNvPr id="8203" name="8 - TextBox"/>
          <p:cNvSpPr txBox="1">
            <a:spLocks noChangeArrowheads="1"/>
          </p:cNvSpPr>
          <p:nvPr/>
        </p:nvSpPr>
        <p:spPr bwMode="auto">
          <a:xfrm>
            <a:off x="7425533" y="5296747"/>
            <a:ext cx="3419079" cy="9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043" tIns="58522" rIns="117043" bIns="58522">
            <a:spAutoFit/>
          </a:bodyPr>
          <a:lstStyle/>
          <a:p>
            <a:pPr algn="ctr" eaLnBrk="1" hangingPunct="1"/>
            <a:r>
              <a:rPr lang="en-US" altLang="el-GR" sz="1300" b="1" dirty="0">
                <a:latin typeface="Georgia" pitchFamily="18" charset="0"/>
              </a:rPr>
              <a:t>6. </a:t>
            </a:r>
            <a:r>
              <a:rPr lang="el-GR" altLang="el-GR" sz="1300" b="1" dirty="0">
                <a:latin typeface="Georgia" pitchFamily="18" charset="0"/>
              </a:rPr>
              <a:t>Acting Sustainably</a:t>
            </a:r>
            <a:r>
              <a:rPr lang="en-US" altLang="el-GR" sz="1300" b="1" dirty="0">
                <a:latin typeface="Georgia" pitchFamily="18" charset="0"/>
              </a:rPr>
              <a:t>                   </a:t>
            </a:r>
          </a:p>
          <a:p>
            <a:pPr algn="ctr" eaLnBrk="1" hangingPunct="1"/>
            <a:r>
              <a:rPr lang="el-GR" altLang="el-GR" sz="1300" dirty="0">
                <a:latin typeface="Georgia" pitchFamily="18" charset="0"/>
              </a:rPr>
              <a:t>Οι αποφάσεις μας λαμβάνουν υπόψη τις επόμενες γενιές. Δρούμε με βιώσιμο τρόπο για τον οργανισμό και την κοινωνία.</a:t>
            </a:r>
          </a:p>
        </p:txBody>
      </p:sp>
      <p:pic>
        <p:nvPicPr>
          <p:cNvPr id="8204" name="Picture 2" descr="C:\Users\EXPERT\Desktop\AIESEC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892" y="1901050"/>
            <a:ext cx="851296" cy="93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" descr="C:\Users\EXPERT\Desktop\AIESEC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5829" y="1966526"/>
            <a:ext cx="412750" cy="8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4" descr="C:\Users\EXPERT\Desktop\AIESEC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3236" y="1815255"/>
            <a:ext cx="851296" cy="10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5" descr="C:\Users\EXPERT\Desktop\AIESEC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4892" y="4375575"/>
            <a:ext cx="809625" cy="90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6" descr="C:\Users\EXPERT\Desktop\AIESEC\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2564" y="4375573"/>
            <a:ext cx="682625" cy="85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7" descr="C:\Users\EXPERT\Desktop\AIESEC\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66187" y="4375574"/>
            <a:ext cx="515938" cy="92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2 - Υπότιτλος"/>
          <p:cNvSpPr>
            <a:spLocks noGrp="1"/>
          </p:cNvSpPr>
          <p:nvPr>
            <p:ph idx="1"/>
          </p:nvPr>
        </p:nvSpPr>
        <p:spPr>
          <a:xfrm>
            <a:off x="1033862" y="3847254"/>
            <a:ext cx="9362281" cy="4111414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l-GR" sz="2000" dirty="0">
                <a:latin typeface="+mj-lt"/>
              </a:rPr>
              <a:t>Το </a:t>
            </a:r>
            <a:r>
              <a:rPr lang="en-US" sz="2000" b="1" dirty="0">
                <a:latin typeface="+mj-lt"/>
              </a:rPr>
              <a:t>Global Talent</a:t>
            </a:r>
            <a:r>
              <a:rPr lang="el-GR" sz="2000" dirty="0">
                <a:latin typeface="+mj-lt"/>
              </a:rPr>
              <a:t> (Διεθνές Πρόγραμμα Πρακτικής Άσκησης)  είναι το πρόγραμμα της AIESEC, στο οποίο αναπτύσσεις τις ηγετικές σου ικανότητες και τα προσωπικά και επαγγελματικά σου χαρακτηριστικά,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βιώνοντας μία </a:t>
            </a:r>
            <a:r>
              <a:rPr lang="el-GR" sz="2000" b="1" dirty="0">
                <a:latin typeface="+mj-lt"/>
              </a:rPr>
              <a:t>πρακτική εμπειρία στο εξωτερικό, με σκοπό την επιχειρηματική ανάπτυξη.</a:t>
            </a:r>
          </a:p>
          <a:p>
            <a:pPr algn="ctr">
              <a:defRPr/>
            </a:pPr>
            <a:endParaRPr lang="en-US" sz="4600" dirty="0">
              <a:latin typeface="Constantia" pitchFamily="18" charset="0"/>
              <a:hlinkClick r:id="rId2"/>
            </a:endParaRPr>
          </a:p>
          <a:p>
            <a:pPr algn="ctr">
              <a:defRPr/>
            </a:pPr>
            <a:endParaRPr lang="en-US" sz="4600" dirty="0">
              <a:latin typeface="Constantia" pitchFamily="18" charset="0"/>
            </a:endParaRPr>
          </a:p>
          <a:p>
            <a:pPr algn="ctr">
              <a:defRPr/>
            </a:pPr>
            <a:endParaRPr lang="el-GR" sz="4600" dirty="0">
              <a:latin typeface="Constantia" pitchFamily="18" charset="0"/>
            </a:endParaRPr>
          </a:p>
        </p:txBody>
      </p:sp>
      <p:pic>
        <p:nvPicPr>
          <p:cNvPr id="9220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-albastru-global-tal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762000"/>
            <a:ext cx="5340107" cy="254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267" name="10 - Τίτλος"/>
          <p:cNvSpPr>
            <a:spLocks noGrp="1"/>
          </p:cNvSpPr>
          <p:nvPr>
            <p:ph type="title"/>
          </p:nvPr>
        </p:nvSpPr>
        <p:spPr>
          <a:xfrm>
            <a:off x="571500" y="381565"/>
            <a:ext cx="10287000" cy="1219200"/>
          </a:xfrm>
        </p:spPr>
        <p:txBody>
          <a:bodyPr/>
          <a:lstStyle/>
          <a:p>
            <a:pPr eaLnBrk="1" hangingPunct="1"/>
            <a:r>
              <a:rPr lang="el-GR" altLang="el-GR" smtClean="0"/>
              <a:t>Γιατί </a:t>
            </a:r>
            <a:r>
              <a:rPr lang="en-US" altLang="el-GR" smtClean="0"/>
              <a:t>Global Talent</a:t>
            </a:r>
            <a:r>
              <a:rPr lang="el-GR" altLang="el-GR" smtClean="0"/>
              <a:t>;</a:t>
            </a:r>
          </a:p>
        </p:txBody>
      </p:sp>
      <p:sp>
        <p:nvSpPr>
          <p:cNvPr id="17" name="16 - Θέση περιεχομένου"/>
          <p:cNvSpPr>
            <a:spLocks noGrp="1"/>
          </p:cNvSpPr>
          <p:nvPr>
            <p:ph idx="1"/>
          </p:nvPr>
        </p:nvSpPr>
        <p:spPr>
          <a:xfrm>
            <a:off x="944563" y="2253262"/>
            <a:ext cx="9721454" cy="4870028"/>
          </a:xfrm>
        </p:spPr>
        <p:txBody>
          <a:bodyPr rtlCol="0">
            <a:normAutofit/>
          </a:bodyPr>
          <a:lstStyle/>
          <a:p>
            <a:pPr indent="-321056">
              <a:buFont typeface="+mj-lt"/>
              <a:buAutoNum type="arabicPeriod"/>
              <a:defRPr/>
            </a:pPr>
            <a:r>
              <a:rPr lang="el-GR" sz="2300" dirty="0"/>
              <a:t>Σύστημα υποστήριξης της </a:t>
            </a:r>
            <a:r>
              <a:rPr lang="en-US" sz="2300" dirty="0"/>
              <a:t>AIESEC</a:t>
            </a:r>
            <a:r>
              <a:rPr lang="el-GR" sz="2300" dirty="0"/>
              <a:t> σε όλη τη διάρκεια του προγράμματος (εύρεση κατάλληλης θέσης, υποδοχή και βοήθεια στην προσαρμογή στη χώρα)</a:t>
            </a:r>
            <a:r>
              <a:rPr lang="en-US" sz="2300" dirty="0"/>
              <a:t/>
            </a:r>
            <a:br>
              <a:rPr lang="en-US" sz="2300" dirty="0"/>
            </a:br>
            <a:endParaRPr lang="el-GR" sz="1000" dirty="0"/>
          </a:p>
          <a:p>
            <a:pPr indent="-321056">
              <a:buFont typeface="+mj-lt"/>
              <a:buAutoNum type="arabicPeriod"/>
              <a:defRPr/>
            </a:pPr>
            <a:r>
              <a:rPr lang="el-GR" sz="2300" dirty="0"/>
              <a:t>Οι θέσεις είναι διαθέσιμες μόνο για αυτούς που συμμετέχουν μέσω της </a:t>
            </a:r>
            <a:r>
              <a:rPr lang="en-US" sz="2300" dirty="0"/>
              <a:t>AIESEC.</a:t>
            </a:r>
            <a:br>
              <a:rPr lang="en-US" sz="2300" dirty="0"/>
            </a:br>
            <a:endParaRPr lang="el-GR" sz="1000" dirty="0"/>
          </a:p>
          <a:p>
            <a:pPr indent="-321056">
              <a:buFont typeface="+mj-lt"/>
              <a:buAutoNum type="arabicPeriod"/>
              <a:defRPr/>
            </a:pPr>
            <a:r>
              <a:rPr lang="en-US" sz="2300" dirty="0"/>
              <a:t>Trainings, </a:t>
            </a:r>
            <a:r>
              <a:rPr lang="el-GR" sz="2300" dirty="0"/>
              <a:t>βελτίωση βιογραφικού και ικανοτήτων</a:t>
            </a:r>
            <a:r>
              <a:rPr lang="en-US" sz="2300" dirty="0"/>
              <a:t>.</a:t>
            </a:r>
            <a:endParaRPr lang="el-GR" sz="2300" dirty="0"/>
          </a:p>
          <a:p>
            <a:pPr marL="806705" lvl="1" indent="-115825">
              <a:buNone/>
              <a:defRPr/>
            </a:pPr>
            <a:endParaRPr lang="el-GR" sz="2300" dirty="0">
              <a:latin typeface="Constantia" pitchFamily="18" charset="0"/>
            </a:endParaRPr>
          </a:p>
          <a:p>
            <a:pPr>
              <a:defRPr/>
            </a:pPr>
            <a:endParaRPr lang="el-GR" sz="2600" dirty="0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1303737" y="1609796"/>
            <a:ext cx="88225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315" name="10 - Τίτλος"/>
          <p:cNvSpPr>
            <a:spLocks noGrp="1"/>
          </p:cNvSpPr>
          <p:nvPr>
            <p:ph type="title"/>
          </p:nvPr>
        </p:nvSpPr>
        <p:spPr>
          <a:xfrm>
            <a:off x="571500" y="381565"/>
            <a:ext cx="10287000" cy="1219200"/>
          </a:xfrm>
        </p:spPr>
        <p:txBody>
          <a:bodyPr/>
          <a:lstStyle/>
          <a:p>
            <a:pPr eaLnBrk="1" hangingPunct="1"/>
            <a:r>
              <a:rPr lang="el-GR" altLang="el-GR" sz="4600" dirty="0"/>
              <a:t>Στατιστικά στοιχεία προγράμματος</a:t>
            </a:r>
          </a:p>
        </p:txBody>
      </p:sp>
      <p:sp>
        <p:nvSpPr>
          <p:cNvPr id="17" name="16 - Θέση περιεχομένου"/>
          <p:cNvSpPr>
            <a:spLocks noGrp="1"/>
          </p:cNvSpPr>
          <p:nvPr>
            <p:ph idx="1"/>
          </p:nvPr>
        </p:nvSpPr>
        <p:spPr>
          <a:xfrm>
            <a:off x="898923" y="1912340"/>
            <a:ext cx="9632156" cy="4872285"/>
          </a:xfrm>
        </p:spPr>
        <p:txBody>
          <a:bodyPr rtlCol="0">
            <a:normAutofit/>
          </a:bodyPr>
          <a:lstStyle/>
          <a:p>
            <a:pPr indent="-321056">
              <a:defRPr/>
            </a:pPr>
            <a:r>
              <a:rPr lang="el-GR" sz="2300" dirty="0"/>
              <a:t>Από την αρχή του 2014 μέχρι τώρα </a:t>
            </a:r>
            <a:r>
              <a:rPr lang="el-GR" sz="2300" b="1" dirty="0"/>
              <a:t>54 νέοι </a:t>
            </a:r>
            <a:r>
              <a:rPr lang="el-GR" sz="2300" dirty="0"/>
              <a:t>έχουν ζήσει την εμπειρία του </a:t>
            </a:r>
            <a:r>
              <a:rPr lang="el-GR" sz="2300" dirty="0" err="1"/>
              <a:t>Global</a:t>
            </a:r>
            <a:r>
              <a:rPr lang="el-GR" sz="2300" dirty="0"/>
              <a:t> </a:t>
            </a:r>
            <a:r>
              <a:rPr lang="el-GR" sz="2300" dirty="0" err="1"/>
              <a:t>Talent</a:t>
            </a:r>
            <a:r>
              <a:rPr lang="el-GR" sz="2300" dirty="0"/>
              <a:t>.</a:t>
            </a:r>
          </a:p>
          <a:p>
            <a:pPr indent="-321056">
              <a:defRPr/>
            </a:pPr>
            <a:endParaRPr lang="el-GR" sz="2300" dirty="0"/>
          </a:p>
          <a:p>
            <a:pPr indent="-321056">
              <a:defRPr/>
            </a:pPr>
            <a:r>
              <a:rPr lang="el-GR" sz="2300" dirty="0"/>
              <a:t>H ΑIESEC περιέχει ένα σύστημα αξιολόγησης εμπειριών για τους συμμετέχοντες της . Σύμφωνα με αυτό </a:t>
            </a:r>
            <a:r>
              <a:rPr lang="el-GR" sz="2300" b="1" dirty="0"/>
              <a:t>το 89 % των συμμετέχων </a:t>
            </a:r>
            <a:r>
              <a:rPr lang="el-GR" sz="2300" dirty="0"/>
              <a:t>της είναι ευχαριστημένοι με την εμπειρία που τους έχει προσφέρει το </a:t>
            </a:r>
            <a:r>
              <a:rPr lang="el-GR" sz="2300" dirty="0" err="1"/>
              <a:t>Global</a:t>
            </a:r>
            <a:r>
              <a:rPr lang="el-GR" sz="2300" dirty="0"/>
              <a:t> </a:t>
            </a:r>
            <a:r>
              <a:rPr lang="el-GR" sz="2300" dirty="0" err="1"/>
              <a:t>Talent</a:t>
            </a:r>
            <a:r>
              <a:rPr lang="el-GR" sz="2300" dirty="0"/>
              <a:t>.</a:t>
            </a:r>
          </a:p>
          <a:p>
            <a:pPr indent="-321056">
              <a:defRPr/>
            </a:pPr>
            <a:endParaRPr lang="el-GR" sz="2300" dirty="0"/>
          </a:p>
          <a:p>
            <a:pPr indent="-321056">
              <a:defRPr/>
            </a:pPr>
            <a:r>
              <a:rPr lang="el-GR" sz="2300" dirty="0"/>
              <a:t>Το ποσοστό επιτυχίας του προγράμματος εφόσον γίνεις δεκτός είναι 96%.</a:t>
            </a:r>
          </a:p>
          <a:p>
            <a:pPr indent="-321056">
              <a:defRPr/>
            </a:pPr>
            <a:endParaRPr lang="el-GR" sz="2300" dirty="0"/>
          </a:p>
          <a:p>
            <a:pPr marL="806705" lvl="1" indent="-115825">
              <a:buNone/>
              <a:defRPr/>
            </a:pPr>
            <a:endParaRPr lang="el-GR" sz="2300" dirty="0">
              <a:latin typeface="Constantia" pitchFamily="18" charset="0"/>
            </a:endParaRPr>
          </a:p>
          <a:p>
            <a:pPr>
              <a:defRPr/>
            </a:pPr>
            <a:endParaRPr lang="el-GR" sz="2600" dirty="0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1303737" y="1609796"/>
            <a:ext cx="88225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17 - Εικόνα" descr="blue_on_white_sh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45641" y="0"/>
            <a:ext cx="180579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7043" tIns="58522" rIns="117043" bIns="58522" anchor="ctr"/>
          <a:lstStyle/>
          <a:p>
            <a:pPr algn="ctr">
              <a:defRPr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243" name="10 - Τίτλος"/>
          <p:cNvSpPr>
            <a:spLocks noGrp="1"/>
          </p:cNvSpPr>
          <p:nvPr>
            <p:ph type="title"/>
          </p:nvPr>
        </p:nvSpPr>
        <p:spPr>
          <a:xfrm>
            <a:off x="571500" y="381565"/>
            <a:ext cx="10287000" cy="1219200"/>
          </a:xfrm>
        </p:spPr>
        <p:txBody>
          <a:bodyPr/>
          <a:lstStyle/>
          <a:p>
            <a:pPr eaLnBrk="1" hangingPunct="1"/>
            <a:r>
              <a:rPr lang="el-GR" altLang="el-GR" smtClean="0"/>
              <a:t>Σημαντικές πληροφορίες</a:t>
            </a:r>
          </a:p>
        </p:txBody>
      </p:sp>
      <p:sp>
        <p:nvSpPr>
          <p:cNvPr id="10244" name="16 - Θέση περιεχομένου"/>
          <p:cNvSpPr>
            <a:spLocks noGrp="1"/>
          </p:cNvSpPr>
          <p:nvPr>
            <p:ph idx="1"/>
          </p:nvPr>
        </p:nvSpPr>
        <p:spPr>
          <a:xfrm>
            <a:off x="571500" y="2311966"/>
            <a:ext cx="10287000" cy="4827129"/>
          </a:xfrm>
        </p:spPr>
        <p:txBody>
          <a:bodyPr/>
          <a:lstStyle/>
          <a:p>
            <a:pPr eaLnBrk="1" hangingPunct="1"/>
            <a:r>
              <a:rPr lang="el-GR" altLang="el-GR" sz="2000" dirty="0"/>
              <a:t>Η διάρκεια είναι </a:t>
            </a:r>
            <a:r>
              <a:rPr lang="el-GR" altLang="el-GR" sz="2000" b="1" dirty="0" smtClean="0"/>
              <a:t>6-18 μήνες</a:t>
            </a:r>
            <a:endParaRPr lang="el-GR" altLang="el-GR" sz="2000" b="1" dirty="0"/>
          </a:p>
          <a:p>
            <a:pPr eaLnBrk="1" hangingPunct="1"/>
            <a:r>
              <a:rPr lang="el-GR" altLang="el-GR" sz="2000" dirty="0"/>
              <a:t>Ο  μισθός από την εταιρία είναι ο </a:t>
            </a:r>
            <a:r>
              <a:rPr lang="el-GR" altLang="el-GR" sz="2000" b="1" dirty="0"/>
              <a:t>βασικός μισθός της χώρας</a:t>
            </a:r>
            <a:r>
              <a:rPr lang="en-US" altLang="el-GR" sz="2000" dirty="0"/>
              <a:t>,</a:t>
            </a:r>
            <a:r>
              <a:rPr lang="el-GR" altLang="el-GR" sz="2000" dirty="0"/>
              <a:t> αρκετός για να καλύψεις τα βασικά σου έξοδα </a:t>
            </a:r>
            <a:r>
              <a:rPr lang="el-GR" altLang="el-GR" sz="2000" dirty="0" smtClean="0"/>
              <a:t>(κατάλυμα, </a:t>
            </a:r>
            <a:r>
              <a:rPr lang="el-GR" altLang="el-GR" sz="2000" dirty="0"/>
              <a:t>διατροφή). </a:t>
            </a:r>
          </a:p>
          <a:p>
            <a:pPr eaLnBrk="1" hangingPunct="1"/>
            <a:r>
              <a:rPr lang="el-GR" altLang="el-GR" sz="2000" dirty="0"/>
              <a:t> Το κόστος του προγράμματος είναι </a:t>
            </a:r>
            <a:r>
              <a:rPr lang="en-CA" altLang="el-GR" sz="2000" dirty="0"/>
              <a:t>190</a:t>
            </a:r>
            <a:r>
              <a:rPr lang="el-GR" altLang="el-GR" sz="2000" dirty="0"/>
              <a:t> ευρώ (</a:t>
            </a:r>
            <a:r>
              <a:rPr lang="en-CA" altLang="el-GR" sz="2000" dirty="0"/>
              <a:t> 54</a:t>
            </a:r>
            <a:r>
              <a:rPr lang="el-GR" altLang="el-GR" sz="2000" dirty="0"/>
              <a:t> στην </a:t>
            </a:r>
            <a:r>
              <a:rPr lang="el-GR" altLang="el-GR" sz="2000" dirty="0" smtClean="0"/>
              <a:t>αρχή</a:t>
            </a:r>
            <a:r>
              <a:rPr lang="en-CA" altLang="el-GR" sz="2000" dirty="0" smtClean="0"/>
              <a:t> </a:t>
            </a:r>
            <a:r>
              <a:rPr lang="el-GR" altLang="el-GR" sz="2000" dirty="0"/>
              <a:t>και </a:t>
            </a:r>
            <a:r>
              <a:rPr lang="en-CA" altLang="el-GR" sz="2000" dirty="0"/>
              <a:t>126</a:t>
            </a:r>
            <a:r>
              <a:rPr lang="el-GR" altLang="el-GR" sz="2000" dirty="0"/>
              <a:t> όταν βρεις θέση).</a:t>
            </a:r>
          </a:p>
          <a:p>
            <a:pPr eaLnBrk="1" hangingPunct="1"/>
            <a:r>
              <a:rPr lang="el-GR" altLang="el-GR" sz="2000" dirty="0"/>
              <a:t>Ο μέσος όρος εύρεσης μιας θέσης πρακτικής είναι 2 μήνες.</a:t>
            </a:r>
            <a:endParaRPr lang="en-US" altLang="el-GR" sz="2000" dirty="0"/>
          </a:p>
          <a:p>
            <a:pPr eaLnBrk="1" hangingPunct="1"/>
            <a:r>
              <a:rPr lang="el-GR" altLang="el-GR" sz="2000" dirty="0"/>
              <a:t>Δικαίωμα συμμετοχής έχουν </a:t>
            </a:r>
            <a:r>
              <a:rPr lang="en-US" altLang="el-GR" sz="2000" dirty="0"/>
              <a:t>:</a:t>
            </a:r>
            <a:endParaRPr lang="el-GR" altLang="el-GR" sz="2000" dirty="0"/>
          </a:p>
          <a:p>
            <a:pPr lvl="1" eaLnBrk="1" hangingPunct="1"/>
            <a:r>
              <a:rPr lang="el-GR" altLang="el-GR" sz="1800" dirty="0"/>
              <a:t>Νέοι με φοιτητική ιδιότητα 18-30 </a:t>
            </a:r>
            <a:r>
              <a:rPr lang="el-GR" altLang="el-GR" sz="1800" dirty="0" smtClean="0"/>
              <a:t>χρόνων</a:t>
            </a:r>
            <a:r>
              <a:rPr lang="el-GR" altLang="el-GR" sz="1800" dirty="0"/>
              <a:t>.</a:t>
            </a:r>
          </a:p>
          <a:p>
            <a:pPr lvl="1" eaLnBrk="1" hangingPunct="1"/>
            <a:r>
              <a:rPr lang="el-GR" altLang="el-GR" sz="1800" dirty="0"/>
              <a:t>Απόφοιτοι έως και 2 χρόνια από την απόκτηση του τελευταίου τους πτυχίου</a:t>
            </a:r>
          </a:p>
          <a:p>
            <a:pPr lvl="1" eaLnBrk="1" hangingPunct="1">
              <a:buFont typeface="Arial" pitchFamily="34" charset="0"/>
              <a:buNone/>
            </a:pPr>
            <a:endParaRPr lang="el-GR" altLang="el-GR" sz="2000" dirty="0">
              <a:latin typeface="Constantia" pitchFamily="18" charset="0"/>
            </a:endParaRPr>
          </a:p>
          <a:p>
            <a:pPr eaLnBrk="1" hangingPunct="1"/>
            <a:endParaRPr lang="el-GR" altLang="el-GR" sz="2600" dirty="0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1303737" y="1609796"/>
            <a:ext cx="88225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17 - Εικόνα" descr="blue_on_white_shor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5485" y="6423378"/>
            <a:ext cx="2339578" cy="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921</Words>
  <Application>Microsoft Office PowerPoint</Application>
  <PresentationFormat>Custom</PresentationFormat>
  <Paragraphs>145</Paragraphs>
  <Slides>26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Τι είναι η AIESEC;</vt:lpstr>
      <vt:lpstr>Το όραμα της </vt:lpstr>
      <vt:lpstr>Οι αξίες της AIESEC</vt:lpstr>
      <vt:lpstr>Slide 6</vt:lpstr>
      <vt:lpstr>Γιατί Global Talent;</vt:lpstr>
      <vt:lpstr>Στατιστικά στοιχεία προγράμματος</vt:lpstr>
      <vt:lpstr>Σημαντικές πληροφορίες</vt:lpstr>
      <vt:lpstr>Slide 10</vt:lpstr>
      <vt:lpstr>Slide 11</vt:lpstr>
      <vt:lpstr>Slide 12</vt:lpstr>
      <vt:lpstr>Slide 13</vt:lpstr>
      <vt:lpstr>Requirements</vt:lpstr>
      <vt:lpstr>Slide 15</vt:lpstr>
      <vt:lpstr>Slide 16</vt:lpstr>
      <vt:lpstr>Slide 17</vt:lpstr>
      <vt:lpstr>Σχετικά με το πρόγραμμα</vt:lpstr>
      <vt:lpstr>Βήματα για συμμετοχή στο πρόγραμμα</vt:lpstr>
      <vt:lpstr>Βήματα για συμμετοχή στο πρόγραμμα</vt:lpstr>
      <vt:lpstr>Βήματα για συμμετοχή στο πρόγραμμα</vt:lpstr>
      <vt:lpstr>Βήματα για συμμετοχή στο πρόγραμμα</vt:lpstr>
      <vt:lpstr>Βήματα για συμμετοχή στο πρόγραμμα</vt:lpstr>
      <vt:lpstr>Διάρκεια Διαδικασίας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24</cp:revision>
  <dcterms:created xsi:type="dcterms:W3CDTF">2015-05-05T10:44:02Z</dcterms:created>
  <dcterms:modified xsi:type="dcterms:W3CDTF">2015-05-07T14:57:05Z</dcterms:modified>
</cp:coreProperties>
</file>